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30575250" cy="174879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background"/>
          <p:cNvSpPr/>
          <p:nvPr/>
        </p:nvSpPr>
        <p:spPr>
          <a:xfrm>
            <a:off x="0" y="0"/>
            <a:ext cx="30575250" cy="17487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pSp>
        <p:nvGrpSpPr>
          <p:cNvPr id="78" name="header"/>
          <p:cNvGrpSpPr/>
          <p:nvPr/>
        </p:nvGrpSpPr>
        <p:grpSpPr>
          <a:xfrm>
            <a:off x="1428750" y="1047750"/>
            <a:ext cx="27717750" cy="2953703"/>
            <a:chOff x="1428750" y="1047750"/>
            <a:chExt cx="27717750" cy="2953703"/>
          </a:xfrm>
        </p:grpSpPr>
        <p:sp>
          <p:nvSpPr>
            <p:cNvPr id="3" name="hdr-rule"/>
            <p:cNvSpPr/>
            <p:nvPr/>
          </p:nvSpPr>
          <p:spPr>
            <a:xfrm>
              <a:off x="1428750" y="2800350"/>
              <a:ext cx="27717750" cy="10477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8600">
                  <a:srgbClr val="DDE4EE"/>
                </a:gs>
                <a:gs pos="18900">
                  <a:srgbClr val="AEBDD0"/>
                </a:gs>
                <a:gs pos="29200">
                  <a:srgbClr val="7E99B7"/>
                </a:gs>
                <a:gs pos="50000">
                  <a:srgbClr val="1F4D7E"/>
                </a:gs>
                <a:gs pos="70800">
                  <a:srgbClr val="7E99B7"/>
                </a:gs>
                <a:gs pos="81100">
                  <a:srgbClr val="AEBDD0"/>
                </a:gs>
                <a:gs pos="91400">
                  <a:srgbClr val="DDE4EE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" name="hdr-title"/>
            <p:cNvSpPr txBox="1"/>
            <p:nvPr/>
          </p:nvSpPr>
          <p:spPr>
            <a:xfrm>
              <a:off x="8560118" y="1047750"/>
              <a:ext cx="13292138" cy="13335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6562" b="1" i="0">
                  <a:solidFill>
                    <a:srgbClr val="16457B"/>
                  </a:solidFill>
                  <a:latin typeface="Microsoft YaHei"/>
                  <a:ea typeface="Microsoft YaHei"/>
                  <a:cs typeface="Microsoft YaHei"/>
                </a:rPr>
                <a:t>微塑料食物链传递与生物毒性效应</a:t>
              </a:r>
            </a:p>
          </p:txBody>
        </p:sp>
        <p:sp>
          <p:nvSpPr>
            <p:cNvPr id="5" name="hdr-sub"/>
            <p:cNvSpPr txBox="1"/>
            <p:nvPr/>
          </p:nvSpPr>
          <p:spPr>
            <a:xfrm>
              <a:off x="5915025" y="3236595"/>
              <a:ext cx="18765202" cy="764858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765" b="1" i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揭示微塑料食物链传递规律与毒性作用机制，评估水生-陆生生态系统生态健康风险</a:t>
              </a:r>
            </a:p>
          </p:txBody>
        </p:sp>
      </p:grpSp>
      <p:grpSp>
        <p:nvGrpSpPr>
          <p:cNvPr id="75" name="swoosh"/>
          <p:cNvGrpSpPr/>
          <p:nvPr/>
        </p:nvGrpSpPr>
        <p:grpSpPr>
          <a:xfrm>
            <a:off x="1238250" y="7334250"/>
            <a:ext cx="28108275" cy="6000750"/>
            <a:chOff x="1238250" y="7334250"/>
            <a:chExt cx="28108275" cy="6000750"/>
          </a:xfrm>
        </p:grpSpPr>
        <p:sp>
          <p:nvSpPr>
            <p:cNvPr id="6" name="arc-left"/>
            <p:cNvSpPr/>
            <p:nvPr/>
          </p:nvSpPr>
          <p:spPr>
            <a:xfrm>
              <a:off x="1238250" y="7334250"/>
              <a:ext cx="2705100" cy="6000750"/>
            </a:xfrm>
            <a:custGeom>
              <a:avLst/>
              <a:gdLst/>
              <a:ahLst/>
              <a:cxnLst/>
              <a:rect l="l" t="t" r="r" b="b"/>
              <a:pathLst>
                <a:path w="2705100" h="6000750">
                  <a:moveTo>
                    <a:pt x="2657475" y="0"/>
                  </a:moveTo>
                  <a:lnTo>
                    <a:pt x="2428875" y="95250"/>
                  </a:lnTo>
                  <a:lnTo>
                    <a:pt x="2238375" y="190500"/>
                  </a:lnTo>
                  <a:lnTo>
                    <a:pt x="2057400" y="285750"/>
                  </a:lnTo>
                  <a:lnTo>
                    <a:pt x="1895475" y="381000"/>
                  </a:lnTo>
                  <a:lnTo>
                    <a:pt x="1743075" y="476250"/>
                  </a:lnTo>
                  <a:lnTo>
                    <a:pt x="1609725" y="571500"/>
                  </a:lnTo>
                  <a:lnTo>
                    <a:pt x="1476375" y="666750"/>
                  </a:lnTo>
                  <a:lnTo>
                    <a:pt x="1362075" y="762000"/>
                  </a:lnTo>
                  <a:lnTo>
                    <a:pt x="1247775" y="857250"/>
                  </a:lnTo>
                  <a:lnTo>
                    <a:pt x="1152525" y="952500"/>
                  </a:lnTo>
                  <a:lnTo>
                    <a:pt x="1057275" y="1047750"/>
                  </a:lnTo>
                  <a:lnTo>
                    <a:pt x="962025" y="1143000"/>
                  </a:lnTo>
                  <a:lnTo>
                    <a:pt x="876300" y="1238250"/>
                  </a:lnTo>
                  <a:lnTo>
                    <a:pt x="800100" y="1333500"/>
                  </a:lnTo>
                  <a:lnTo>
                    <a:pt x="723900" y="1428750"/>
                  </a:lnTo>
                  <a:lnTo>
                    <a:pt x="657225" y="1524000"/>
                  </a:lnTo>
                  <a:lnTo>
                    <a:pt x="590550" y="1619250"/>
                  </a:lnTo>
                  <a:lnTo>
                    <a:pt x="533400" y="1714500"/>
                  </a:lnTo>
                  <a:lnTo>
                    <a:pt x="476250" y="1809750"/>
                  </a:lnTo>
                  <a:lnTo>
                    <a:pt x="419100" y="1905000"/>
                  </a:lnTo>
                  <a:lnTo>
                    <a:pt x="371475" y="2000250"/>
                  </a:lnTo>
                  <a:lnTo>
                    <a:pt x="323850" y="2095500"/>
                  </a:lnTo>
                  <a:lnTo>
                    <a:pt x="285750" y="2190750"/>
                  </a:lnTo>
                  <a:lnTo>
                    <a:pt x="247650" y="2286000"/>
                  </a:lnTo>
                  <a:lnTo>
                    <a:pt x="209550" y="2381250"/>
                  </a:lnTo>
                  <a:lnTo>
                    <a:pt x="171450" y="2476500"/>
                  </a:lnTo>
                  <a:lnTo>
                    <a:pt x="142875" y="2571750"/>
                  </a:lnTo>
                  <a:lnTo>
                    <a:pt x="114300" y="2667000"/>
                  </a:lnTo>
                  <a:lnTo>
                    <a:pt x="95250" y="2762250"/>
                  </a:lnTo>
                  <a:lnTo>
                    <a:pt x="76200" y="2857500"/>
                  </a:lnTo>
                  <a:lnTo>
                    <a:pt x="57150" y="2952750"/>
                  </a:lnTo>
                  <a:lnTo>
                    <a:pt x="38100" y="3048000"/>
                  </a:lnTo>
                  <a:lnTo>
                    <a:pt x="28575" y="3143250"/>
                  </a:lnTo>
                  <a:lnTo>
                    <a:pt x="19050" y="3238500"/>
                  </a:lnTo>
                  <a:lnTo>
                    <a:pt x="9525" y="3333750"/>
                  </a:lnTo>
                  <a:lnTo>
                    <a:pt x="0" y="3429000"/>
                  </a:lnTo>
                  <a:lnTo>
                    <a:pt x="0" y="3524250"/>
                  </a:lnTo>
                  <a:lnTo>
                    <a:pt x="0" y="3619500"/>
                  </a:lnTo>
                  <a:lnTo>
                    <a:pt x="9525" y="3714750"/>
                  </a:lnTo>
                  <a:lnTo>
                    <a:pt x="9525" y="3810000"/>
                  </a:lnTo>
                  <a:lnTo>
                    <a:pt x="19050" y="3905250"/>
                  </a:lnTo>
                  <a:lnTo>
                    <a:pt x="28575" y="4000500"/>
                  </a:lnTo>
                  <a:lnTo>
                    <a:pt x="47625" y="4095750"/>
                  </a:lnTo>
                  <a:lnTo>
                    <a:pt x="57150" y="4191000"/>
                  </a:lnTo>
                  <a:lnTo>
                    <a:pt x="85725" y="4286250"/>
                  </a:lnTo>
                  <a:lnTo>
                    <a:pt x="104775" y="4381500"/>
                  </a:lnTo>
                  <a:lnTo>
                    <a:pt x="123825" y="4476750"/>
                  </a:lnTo>
                  <a:lnTo>
                    <a:pt x="152400" y="4572000"/>
                  </a:lnTo>
                  <a:lnTo>
                    <a:pt x="190500" y="4667250"/>
                  </a:lnTo>
                  <a:lnTo>
                    <a:pt x="219075" y="4762500"/>
                  </a:lnTo>
                  <a:lnTo>
                    <a:pt x="257175" y="4857750"/>
                  </a:lnTo>
                  <a:lnTo>
                    <a:pt x="295275" y="4953000"/>
                  </a:lnTo>
                  <a:lnTo>
                    <a:pt x="342900" y="5048250"/>
                  </a:lnTo>
                  <a:lnTo>
                    <a:pt x="390525" y="5143500"/>
                  </a:lnTo>
                  <a:lnTo>
                    <a:pt x="438150" y="5238750"/>
                  </a:lnTo>
                  <a:lnTo>
                    <a:pt x="495300" y="5334000"/>
                  </a:lnTo>
                  <a:lnTo>
                    <a:pt x="552450" y="5429250"/>
                  </a:lnTo>
                  <a:lnTo>
                    <a:pt x="609600" y="5524500"/>
                  </a:lnTo>
                  <a:lnTo>
                    <a:pt x="676275" y="5619750"/>
                  </a:lnTo>
                  <a:lnTo>
                    <a:pt x="752475" y="5715000"/>
                  </a:lnTo>
                  <a:lnTo>
                    <a:pt x="828675" y="5810250"/>
                  </a:lnTo>
                  <a:lnTo>
                    <a:pt x="904875" y="5905500"/>
                  </a:lnTo>
                  <a:lnTo>
                    <a:pt x="990600" y="6000750"/>
                  </a:lnTo>
                  <a:lnTo>
                    <a:pt x="1200150" y="6000750"/>
                  </a:lnTo>
                  <a:lnTo>
                    <a:pt x="1114425" y="5905500"/>
                  </a:lnTo>
                  <a:lnTo>
                    <a:pt x="1028700" y="5810250"/>
                  </a:lnTo>
                  <a:lnTo>
                    <a:pt x="942975" y="5715000"/>
                  </a:lnTo>
                  <a:lnTo>
                    <a:pt x="866775" y="5619750"/>
                  </a:lnTo>
                  <a:lnTo>
                    <a:pt x="800100" y="5524500"/>
                  </a:lnTo>
                  <a:lnTo>
                    <a:pt x="733425" y="5429250"/>
                  </a:lnTo>
                  <a:lnTo>
                    <a:pt x="666750" y="5334000"/>
                  </a:lnTo>
                  <a:lnTo>
                    <a:pt x="619125" y="5238750"/>
                  </a:lnTo>
                  <a:lnTo>
                    <a:pt x="561975" y="5143500"/>
                  </a:lnTo>
                  <a:lnTo>
                    <a:pt x="514350" y="5048250"/>
                  </a:lnTo>
                  <a:lnTo>
                    <a:pt x="466725" y="4953000"/>
                  </a:lnTo>
                  <a:lnTo>
                    <a:pt x="419100" y="4857750"/>
                  </a:lnTo>
                  <a:lnTo>
                    <a:pt x="381000" y="4762500"/>
                  </a:lnTo>
                  <a:lnTo>
                    <a:pt x="352425" y="4667250"/>
                  </a:lnTo>
                  <a:lnTo>
                    <a:pt x="314325" y="4572000"/>
                  </a:lnTo>
                  <a:lnTo>
                    <a:pt x="285750" y="4476750"/>
                  </a:lnTo>
                  <a:lnTo>
                    <a:pt x="257175" y="4381500"/>
                  </a:lnTo>
                  <a:lnTo>
                    <a:pt x="238125" y="4286250"/>
                  </a:lnTo>
                  <a:lnTo>
                    <a:pt x="219075" y="4191000"/>
                  </a:lnTo>
                  <a:lnTo>
                    <a:pt x="200025" y="4095750"/>
                  </a:lnTo>
                  <a:lnTo>
                    <a:pt x="190500" y="4000500"/>
                  </a:lnTo>
                  <a:lnTo>
                    <a:pt x="171450" y="3905250"/>
                  </a:lnTo>
                  <a:lnTo>
                    <a:pt x="161925" y="3810000"/>
                  </a:lnTo>
                  <a:lnTo>
                    <a:pt x="161925" y="3714750"/>
                  </a:lnTo>
                  <a:lnTo>
                    <a:pt x="161925" y="3619500"/>
                  </a:lnTo>
                  <a:lnTo>
                    <a:pt x="152400" y="3524250"/>
                  </a:lnTo>
                  <a:lnTo>
                    <a:pt x="161925" y="3429000"/>
                  </a:lnTo>
                  <a:lnTo>
                    <a:pt x="161925" y="3333750"/>
                  </a:lnTo>
                  <a:lnTo>
                    <a:pt x="171450" y="3238500"/>
                  </a:lnTo>
                  <a:lnTo>
                    <a:pt x="180975" y="3143250"/>
                  </a:lnTo>
                  <a:lnTo>
                    <a:pt x="200025" y="3048000"/>
                  </a:lnTo>
                  <a:lnTo>
                    <a:pt x="209550" y="2952750"/>
                  </a:lnTo>
                  <a:lnTo>
                    <a:pt x="228600" y="2857500"/>
                  </a:lnTo>
                  <a:lnTo>
                    <a:pt x="257175" y="2762250"/>
                  </a:lnTo>
                  <a:lnTo>
                    <a:pt x="276225" y="2667000"/>
                  </a:lnTo>
                  <a:lnTo>
                    <a:pt x="304800" y="2571750"/>
                  </a:lnTo>
                  <a:lnTo>
                    <a:pt x="342900" y="2476500"/>
                  </a:lnTo>
                  <a:lnTo>
                    <a:pt x="371475" y="2381250"/>
                  </a:lnTo>
                  <a:lnTo>
                    <a:pt x="409575" y="2286000"/>
                  </a:lnTo>
                  <a:lnTo>
                    <a:pt x="457200" y="2190750"/>
                  </a:lnTo>
                  <a:lnTo>
                    <a:pt x="495300" y="2095500"/>
                  </a:lnTo>
                  <a:lnTo>
                    <a:pt x="552450" y="2000250"/>
                  </a:lnTo>
                  <a:lnTo>
                    <a:pt x="600075" y="1905000"/>
                  </a:lnTo>
                  <a:lnTo>
                    <a:pt x="657225" y="1809750"/>
                  </a:lnTo>
                  <a:lnTo>
                    <a:pt x="714375" y="1714500"/>
                  </a:lnTo>
                  <a:lnTo>
                    <a:pt x="781050" y="1619250"/>
                  </a:lnTo>
                  <a:lnTo>
                    <a:pt x="857250" y="1524000"/>
                  </a:lnTo>
                  <a:lnTo>
                    <a:pt x="923925" y="1428750"/>
                  </a:lnTo>
                  <a:lnTo>
                    <a:pt x="1009650" y="1333500"/>
                  </a:lnTo>
                  <a:lnTo>
                    <a:pt x="1095375" y="1238250"/>
                  </a:lnTo>
                  <a:lnTo>
                    <a:pt x="1181100" y="1143000"/>
                  </a:lnTo>
                  <a:lnTo>
                    <a:pt x="1276350" y="1047750"/>
                  </a:lnTo>
                  <a:lnTo>
                    <a:pt x="1390650" y="952500"/>
                  </a:lnTo>
                  <a:lnTo>
                    <a:pt x="1495425" y="857250"/>
                  </a:lnTo>
                  <a:lnTo>
                    <a:pt x="1619250" y="762000"/>
                  </a:lnTo>
                  <a:lnTo>
                    <a:pt x="1752600" y="666750"/>
                  </a:lnTo>
                  <a:lnTo>
                    <a:pt x="1895475" y="571500"/>
                  </a:lnTo>
                  <a:lnTo>
                    <a:pt x="2047875" y="476250"/>
                  </a:lnTo>
                  <a:lnTo>
                    <a:pt x="2219325" y="381000"/>
                  </a:lnTo>
                  <a:lnTo>
                    <a:pt x="2409825" y="285750"/>
                  </a:lnTo>
                  <a:lnTo>
                    <a:pt x="2619375" y="190500"/>
                  </a:lnTo>
                  <a:lnTo>
                    <a:pt x="2705100" y="95250"/>
                  </a:lnTo>
                  <a:lnTo>
                    <a:pt x="2667000" y="0"/>
                  </a:lnTo>
                  <a:close/>
                </a:path>
              </a:pathLst>
            </a:custGeom>
            <a:gradFill rotWithShape="1">
              <a:gsLst>
                <a:gs pos="1600">
                  <a:srgbClr val="14457D"/>
                </a:gs>
                <a:gs pos="36200">
                  <a:srgbClr val="2C5688"/>
                </a:gs>
                <a:gs pos="58300">
                  <a:srgbClr val="6482A4"/>
                </a:gs>
                <a:gs pos="83500">
                  <a:srgbClr val="A7B9CF"/>
                </a:gs>
                <a:gs pos="100000">
                  <a:srgbClr val="CED7E0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7" name="arc-right"/>
            <p:cNvSpPr/>
            <p:nvPr/>
          </p:nvSpPr>
          <p:spPr>
            <a:xfrm>
              <a:off x="26650950" y="7334250"/>
              <a:ext cx="2695575" cy="5619750"/>
            </a:xfrm>
            <a:custGeom>
              <a:avLst/>
              <a:gdLst/>
              <a:ahLst/>
              <a:cxnLst/>
              <a:rect l="l" t="t" r="r" b="b"/>
              <a:pathLst>
                <a:path w="2695575" h="5619750">
                  <a:moveTo>
                    <a:pt x="38100" y="0"/>
                  </a:moveTo>
                  <a:lnTo>
                    <a:pt x="0" y="95250"/>
                  </a:lnTo>
                  <a:lnTo>
                    <a:pt x="76200" y="190500"/>
                  </a:lnTo>
                  <a:lnTo>
                    <a:pt x="295275" y="285750"/>
                  </a:lnTo>
                  <a:lnTo>
                    <a:pt x="485775" y="381000"/>
                  </a:lnTo>
                  <a:lnTo>
                    <a:pt x="647700" y="476250"/>
                  </a:lnTo>
                  <a:lnTo>
                    <a:pt x="809625" y="571500"/>
                  </a:lnTo>
                  <a:lnTo>
                    <a:pt x="952500" y="666750"/>
                  </a:lnTo>
                  <a:lnTo>
                    <a:pt x="1085850" y="762000"/>
                  </a:lnTo>
                  <a:lnTo>
                    <a:pt x="1200150" y="857250"/>
                  </a:lnTo>
                  <a:lnTo>
                    <a:pt x="1314450" y="952500"/>
                  </a:lnTo>
                  <a:lnTo>
                    <a:pt x="1419225" y="1047750"/>
                  </a:lnTo>
                  <a:lnTo>
                    <a:pt x="1514475" y="1143000"/>
                  </a:lnTo>
                  <a:lnTo>
                    <a:pt x="1609725" y="1238250"/>
                  </a:lnTo>
                  <a:lnTo>
                    <a:pt x="1695450" y="1333500"/>
                  </a:lnTo>
                  <a:lnTo>
                    <a:pt x="1771650" y="1428750"/>
                  </a:lnTo>
                  <a:lnTo>
                    <a:pt x="1847850" y="1524000"/>
                  </a:lnTo>
                  <a:lnTo>
                    <a:pt x="1914525" y="1619250"/>
                  </a:lnTo>
                  <a:lnTo>
                    <a:pt x="1981200" y="1714500"/>
                  </a:lnTo>
                  <a:lnTo>
                    <a:pt x="2038350" y="1809750"/>
                  </a:lnTo>
                  <a:lnTo>
                    <a:pt x="2095500" y="1905000"/>
                  </a:lnTo>
                  <a:lnTo>
                    <a:pt x="2152650" y="2000250"/>
                  </a:lnTo>
                  <a:lnTo>
                    <a:pt x="2200275" y="2095500"/>
                  </a:lnTo>
                  <a:lnTo>
                    <a:pt x="2247900" y="2190750"/>
                  </a:lnTo>
                  <a:lnTo>
                    <a:pt x="2286000" y="2286000"/>
                  </a:lnTo>
                  <a:lnTo>
                    <a:pt x="2324100" y="2381250"/>
                  </a:lnTo>
                  <a:lnTo>
                    <a:pt x="2362200" y="2476500"/>
                  </a:lnTo>
                  <a:lnTo>
                    <a:pt x="2390775" y="2571750"/>
                  </a:lnTo>
                  <a:lnTo>
                    <a:pt x="2419350" y="2667000"/>
                  </a:lnTo>
                  <a:lnTo>
                    <a:pt x="2447925" y="2762250"/>
                  </a:lnTo>
                  <a:lnTo>
                    <a:pt x="2466975" y="2857500"/>
                  </a:lnTo>
                  <a:lnTo>
                    <a:pt x="2486025" y="2952750"/>
                  </a:lnTo>
                  <a:lnTo>
                    <a:pt x="2505075" y="3048000"/>
                  </a:lnTo>
                  <a:lnTo>
                    <a:pt x="2514600" y="3143250"/>
                  </a:lnTo>
                  <a:lnTo>
                    <a:pt x="2524125" y="3238500"/>
                  </a:lnTo>
                  <a:lnTo>
                    <a:pt x="2533650" y="3333750"/>
                  </a:lnTo>
                  <a:lnTo>
                    <a:pt x="2543175" y="3429000"/>
                  </a:lnTo>
                  <a:lnTo>
                    <a:pt x="2543175" y="3524250"/>
                  </a:lnTo>
                  <a:lnTo>
                    <a:pt x="2543175" y="3619500"/>
                  </a:lnTo>
                  <a:lnTo>
                    <a:pt x="2543175" y="3714750"/>
                  </a:lnTo>
                  <a:lnTo>
                    <a:pt x="2533650" y="3810000"/>
                  </a:lnTo>
                  <a:lnTo>
                    <a:pt x="2524125" y="3905250"/>
                  </a:lnTo>
                  <a:lnTo>
                    <a:pt x="2514600" y="4000500"/>
                  </a:lnTo>
                  <a:lnTo>
                    <a:pt x="2495550" y="4095750"/>
                  </a:lnTo>
                  <a:lnTo>
                    <a:pt x="2486025" y="4191000"/>
                  </a:lnTo>
                  <a:lnTo>
                    <a:pt x="2466975" y="4286250"/>
                  </a:lnTo>
                  <a:lnTo>
                    <a:pt x="2438400" y="4381500"/>
                  </a:lnTo>
                  <a:lnTo>
                    <a:pt x="2409825" y="4476750"/>
                  </a:lnTo>
                  <a:lnTo>
                    <a:pt x="2390775" y="4572000"/>
                  </a:lnTo>
                  <a:lnTo>
                    <a:pt x="2352675" y="4667250"/>
                  </a:lnTo>
                  <a:lnTo>
                    <a:pt x="2314575" y="4762500"/>
                  </a:lnTo>
                  <a:lnTo>
                    <a:pt x="2276475" y="4857750"/>
                  </a:lnTo>
                  <a:lnTo>
                    <a:pt x="2238375" y="4953000"/>
                  </a:lnTo>
                  <a:lnTo>
                    <a:pt x="2190750" y="5048250"/>
                  </a:lnTo>
                  <a:lnTo>
                    <a:pt x="2143125" y="5143500"/>
                  </a:lnTo>
                  <a:lnTo>
                    <a:pt x="2085975" y="5238750"/>
                  </a:lnTo>
                  <a:lnTo>
                    <a:pt x="2028825" y="5334000"/>
                  </a:lnTo>
                  <a:lnTo>
                    <a:pt x="1971675" y="5429250"/>
                  </a:lnTo>
                  <a:lnTo>
                    <a:pt x="1905000" y="5524500"/>
                  </a:lnTo>
                  <a:lnTo>
                    <a:pt x="1828800" y="5619750"/>
                  </a:lnTo>
                  <a:lnTo>
                    <a:pt x="2019300" y="5619750"/>
                  </a:lnTo>
                  <a:lnTo>
                    <a:pt x="2085975" y="5524500"/>
                  </a:lnTo>
                  <a:lnTo>
                    <a:pt x="2152650" y="5429250"/>
                  </a:lnTo>
                  <a:lnTo>
                    <a:pt x="2209800" y="5334000"/>
                  </a:lnTo>
                  <a:lnTo>
                    <a:pt x="2257425" y="5238750"/>
                  </a:lnTo>
                  <a:lnTo>
                    <a:pt x="2314575" y="5143500"/>
                  </a:lnTo>
                  <a:lnTo>
                    <a:pt x="2362200" y="5048250"/>
                  </a:lnTo>
                  <a:lnTo>
                    <a:pt x="2400300" y="4953000"/>
                  </a:lnTo>
                  <a:lnTo>
                    <a:pt x="2438400" y="4857750"/>
                  </a:lnTo>
                  <a:lnTo>
                    <a:pt x="2476500" y="4762500"/>
                  </a:lnTo>
                  <a:lnTo>
                    <a:pt x="2514600" y="4667250"/>
                  </a:lnTo>
                  <a:lnTo>
                    <a:pt x="2543175" y="4572000"/>
                  </a:lnTo>
                  <a:lnTo>
                    <a:pt x="2571750" y="4476750"/>
                  </a:lnTo>
                  <a:lnTo>
                    <a:pt x="2600325" y="4381500"/>
                  </a:lnTo>
                  <a:lnTo>
                    <a:pt x="2619375" y="4286250"/>
                  </a:lnTo>
                  <a:lnTo>
                    <a:pt x="2638425" y="4191000"/>
                  </a:lnTo>
                  <a:lnTo>
                    <a:pt x="2657475" y="4095750"/>
                  </a:lnTo>
                  <a:lnTo>
                    <a:pt x="2667000" y="4000500"/>
                  </a:lnTo>
                  <a:lnTo>
                    <a:pt x="2676525" y="3905250"/>
                  </a:lnTo>
                  <a:lnTo>
                    <a:pt x="2686050" y="3810000"/>
                  </a:lnTo>
                  <a:lnTo>
                    <a:pt x="2695575" y="3714750"/>
                  </a:lnTo>
                  <a:lnTo>
                    <a:pt x="2695575" y="3619500"/>
                  </a:lnTo>
                  <a:lnTo>
                    <a:pt x="2695575" y="3524250"/>
                  </a:lnTo>
                  <a:lnTo>
                    <a:pt x="2695575" y="3429000"/>
                  </a:lnTo>
                  <a:lnTo>
                    <a:pt x="2695575" y="3333750"/>
                  </a:lnTo>
                  <a:lnTo>
                    <a:pt x="2686050" y="3238500"/>
                  </a:lnTo>
                  <a:lnTo>
                    <a:pt x="2676525" y="3143250"/>
                  </a:lnTo>
                  <a:lnTo>
                    <a:pt x="2657475" y="3048000"/>
                  </a:lnTo>
                  <a:lnTo>
                    <a:pt x="2647950" y="2952750"/>
                  </a:lnTo>
                  <a:lnTo>
                    <a:pt x="2628900" y="2857500"/>
                  </a:lnTo>
                  <a:lnTo>
                    <a:pt x="2609850" y="2762250"/>
                  </a:lnTo>
                  <a:lnTo>
                    <a:pt x="2581275" y="2667000"/>
                  </a:lnTo>
                  <a:lnTo>
                    <a:pt x="2552700" y="2571750"/>
                  </a:lnTo>
                  <a:lnTo>
                    <a:pt x="2524125" y="2476500"/>
                  </a:lnTo>
                  <a:lnTo>
                    <a:pt x="2495550" y="2381250"/>
                  </a:lnTo>
                  <a:lnTo>
                    <a:pt x="2457450" y="2286000"/>
                  </a:lnTo>
                  <a:lnTo>
                    <a:pt x="2419350" y="2190750"/>
                  </a:lnTo>
                  <a:lnTo>
                    <a:pt x="2371725" y="2095500"/>
                  </a:lnTo>
                  <a:lnTo>
                    <a:pt x="2324100" y="2000250"/>
                  </a:lnTo>
                  <a:lnTo>
                    <a:pt x="2276475" y="1905000"/>
                  </a:lnTo>
                  <a:lnTo>
                    <a:pt x="2228850" y="1809750"/>
                  </a:lnTo>
                  <a:lnTo>
                    <a:pt x="2171700" y="1714500"/>
                  </a:lnTo>
                  <a:lnTo>
                    <a:pt x="2105025" y="1619250"/>
                  </a:lnTo>
                  <a:lnTo>
                    <a:pt x="2047875" y="1524000"/>
                  </a:lnTo>
                  <a:lnTo>
                    <a:pt x="1971675" y="1428750"/>
                  </a:lnTo>
                  <a:lnTo>
                    <a:pt x="1905000" y="1333500"/>
                  </a:lnTo>
                  <a:lnTo>
                    <a:pt x="1819275" y="1238250"/>
                  </a:lnTo>
                  <a:lnTo>
                    <a:pt x="1733550" y="1143000"/>
                  </a:lnTo>
                  <a:lnTo>
                    <a:pt x="1647825" y="1047750"/>
                  </a:lnTo>
                  <a:lnTo>
                    <a:pt x="1552575" y="952500"/>
                  </a:lnTo>
                  <a:lnTo>
                    <a:pt x="1447800" y="857250"/>
                  </a:lnTo>
                  <a:lnTo>
                    <a:pt x="1343025" y="762000"/>
                  </a:lnTo>
                  <a:lnTo>
                    <a:pt x="1219200" y="666750"/>
                  </a:lnTo>
                  <a:lnTo>
                    <a:pt x="1095375" y="571500"/>
                  </a:lnTo>
                  <a:lnTo>
                    <a:pt x="952500" y="476250"/>
                  </a:lnTo>
                  <a:lnTo>
                    <a:pt x="809625" y="381000"/>
                  </a:lnTo>
                  <a:lnTo>
                    <a:pt x="638175" y="285750"/>
                  </a:lnTo>
                  <a:lnTo>
                    <a:pt x="466725" y="190500"/>
                  </a:lnTo>
                  <a:lnTo>
                    <a:pt x="266700" y="95250"/>
                  </a:lnTo>
                  <a:lnTo>
                    <a:pt x="47625" y="0"/>
                  </a:lnTo>
                  <a:close/>
                </a:path>
              </a:pathLst>
            </a:custGeom>
            <a:gradFill rotWithShape="1">
              <a:gsLst>
                <a:gs pos="1700">
                  <a:srgbClr val="AB3042"/>
                </a:gs>
                <a:gs pos="38700">
                  <a:srgbClr val="B24153"/>
                </a:gs>
                <a:gs pos="62200">
                  <a:srgbClr val="C87481"/>
                </a:gs>
                <a:gs pos="82400">
                  <a:srgbClr val="D799A4"/>
                </a:gs>
                <a:gs pos="100000">
                  <a:srgbClr val="E6CDD2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80" name="card-L1"/>
          <p:cNvGrpSpPr/>
          <p:nvPr/>
        </p:nvGrpSpPr>
        <p:grpSpPr>
          <a:xfrm>
            <a:off x="4229100" y="4533900"/>
            <a:ext cx="3381375" cy="3667125"/>
            <a:chOff x="4229100" y="4533900"/>
            <a:chExt cx="3381375" cy="3667125"/>
          </a:xfrm>
        </p:grpSpPr>
        <p:pic>
          <p:nvPicPr>
            <p:cNvPr id="8" name="card-L1-photo" descr="ph-L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29100" y="4533900"/>
              <a:ext cx="3381375" cy="2305050"/>
            </a:xfrm>
            <a:prstGeom prst="rect">
              <a:avLst/>
            </a:prstGeom>
            <a:effectLst/>
          </p:spPr>
        </p:pic>
        <p:sp>
          <p:nvSpPr>
            <p:cNvPr id="9" name="card-L1-band"/>
            <p:cNvSpPr/>
            <p:nvPr/>
          </p:nvSpPr>
          <p:spPr>
            <a:xfrm>
              <a:off x="4252912" y="6838950"/>
              <a:ext cx="3343275" cy="136207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9790">
                  <a:srgbClr val="FFFFFF"/>
                </a:gs>
                <a:gs pos="19580">
                  <a:srgbClr val="F0F1F6"/>
                </a:gs>
                <a:gs pos="29370">
                  <a:srgbClr val="DDE1EC"/>
                </a:gs>
                <a:gs pos="39160">
                  <a:srgbClr val="C9D1DE"/>
                </a:gs>
                <a:gs pos="48950">
                  <a:srgbClr val="B8C0D3"/>
                </a:gs>
                <a:gs pos="58740">
                  <a:srgbClr val="A4B0C8"/>
                </a:gs>
                <a:gs pos="68530">
                  <a:srgbClr val="909FBC"/>
                </a:gs>
                <a:gs pos="78320">
                  <a:srgbClr val="7C8FB0"/>
                </a:gs>
                <a:gs pos="88110">
                  <a:srgbClr val="697FA4"/>
                </a:gs>
                <a:gs pos="97900">
                  <a:srgbClr val="576F9B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0" name="card-L1-edge"/>
            <p:cNvSpPr/>
            <p:nvPr/>
          </p:nvSpPr>
          <p:spPr>
            <a:xfrm>
              <a:off x="4252912" y="6838950"/>
              <a:ext cx="3343276" cy="1362075"/>
            </a:xfrm>
            <a:custGeom>
              <a:avLst/>
              <a:gdLst/>
              <a:ahLst/>
              <a:cxnLst/>
              <a:rect l="l" t="t" r="r" b="b"/>
              <a:pathLst>
                <a:path w="3343276" h="1362075">
                  <a:moveTo>
                    <a:pt x="0" y="0"/>
                  </a:moveTo>
                  <a:lnTo>
                    <a:pt x="0" y="1362075"/>
                  </a:lnTo>
                  <a:lnTo>
                    <a:pt x="3343276" y="1362075"/>
                  </a:lnTo>
                  <a:lnTo>
                    <a:pt x="3343276" y="0"/>
                  </a:lnTo>
                </a:path>
              </a:pathLst>
            </a:custGeom>
            <a:noFill/>
            <a:ln w="28575">
              <a:solidFill>
                <a:srgbClr val="204267"/>
              </a:solidFill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1" name="card-L1-t1"/>
            <p:cNvSpPr txBox="1"/>
            <p:nvPr/>
          </p:nvSpPr>
          <p:spPr>
            <a:xfrm>
              <a:off x="4887278" y="7024688"/>
              <a:ext cx="2075498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微塑料环境</a:t>
              </a:r>
            </a:p>
          </p:txBody>
        </p:sp>
        <p:sp>
          <p:nvSpPr>
            <p:cNvPr id="12" name="card-L1-t2"/>
            <p:cNvSpPr txBox="1"/>
            <p:nvPr/>
          </p:nvSpPr>
          <p:spPr>
            <a:xfrm>
              <a:off x="4483418" y="7543800"/>
              <a:ext cx="2883218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多介质赋存特征</a:t>
              </a:r>
            </a:p>
          </p:txBody>
        </p:sp>
      </p:grpSp>
      <p:grpSp>
        <p:nvGrpSpPr>
          <p:cNvPr id="81" name="card-L2"/>
          <p:cNvGrpSpPr/>
          <p:nvPr/>
        </p:nvGrpSpPr>
        <p:grpSpPr>
          <a:xfrm>
            <a:off x="4229100" y="8601075"/>
            <a:ext cx="3381375" cy="3667125"/>
            <a:chOff x="4229100" y="8601075"/>
            <a:chExt cx="3381375" cy="3667125"/>
          </a:xfrm>
        </p:grpSpPr>
        <p:pic>
          <p:nvPicPr>
            <p:cNvPr id="13" name="card-L2-photo" descr="ph-L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29100" y="8601075"/>
              <a:ext cx="3381375" cy="2305050"/>
            </a:xfrm>
            <a:prstGeom prst="rect">
              <a:avLst/>
            </a:prstGeom>
            <a:effectLst/>
          </p:spPr>
        </p:pic>
        <p:sp>
          <p:nvSpPr>
            <p:cNvPr id="14" name="card-L2-band"/>
            <p:cNvSpPr/>
            <p:nvPr/>
          </p:nvSpPr>
          <p:spPr>
            <a:xfrm>
              <a:off x="4252912" y="10906125"/>
              <a:ext cx="3343275" cy="136207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9790">
                  <a:srgbClr val="FFFFFF"/>
                </a:gs>
                <a:gs pos="19580">
                  <a:srgbClr val="F0F1F6"/>
                </a:gs>
                <a:gs pos="29370">
                  <a:srgbClr val="DDE1EC"/>
                </a:gs>
                <a:gs pos="39160">
                  <a:srgbClr val="C9D1DE"/>
                </a:gs>
                <a:gs pos="48950">
                  <a:srgbClr val="B8C0D3"/>
                </a:gs>
                <a:gs pos="58740">
                  <a:srgbClr val="A4B0C8"/>
                </a:gs>
                <a:gs pos="68530">
                  <a:srgbClr val="909FBC"/>
                </a:gs>
                <a:gs pos="78320">
                  <a:srgbClr val="7C8FB0"/>
                </a:gs>
                <a:gs pos="88110">
                  <a:srgbClr val="697FA4"/>
                </a:gs>
                <a:gs pos="97900">
                  <a:srgbClr val="576F9B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5" name="card-L2-edge"/>
            <p:cNvSpPr/>
            <p:nvPr/>
          </p:nvSpPr>
          <p:spPr>
            <a:xfrm>
              <a:off x="4252912" y="10906125"/>
              <a:ext cx="3343276" cy="1362075"/>
            </a:xfrm>
            <a:custGeom>
              <a:avLst/>
              <a:gdLst/>
              <a:ahLst/>
              <a:cxnLst/>
              <a:rect l="l" t="t" r="r" b="b"/>
              <a:pathLst>
                <a:path w="3343276" h="1362075">
                  <a:moveTo>
                    <a:pt x="0" y="0"/>
                  </a:moveTo>
                  <a:lnTo>
                    <a:pt x="0" y="1362075"/>
                  </a:lnTo>
                  <a:lnTo>
                    <a:pt x="3343276" y="1362075"/>
                  </a:lnTo>
                  <a:lnTo>
                    <a:pt x="3343276" y="0"/>
                  </a:lnTo>
                </a:path>
              </a:pathLst>
            </a:custGeom>
            <a:noFill/>
            <a:ln w="28575">
              <a:solidFill>
                <a:srgbClr val="204267"/>
              </a:solidFill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6" name="card-L2-t1"/>
            <p:cNvSpPr txBox="1"/>
            <p:nvPr/>
          </p:nvSpPr>
          <p:spPr>
            <a:xfrm>
              <a:off x="4771072" y="11209972"/>
              <a:ext cx="2307908" cy="56388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775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食物链与生物</a:t>
              </a:r>
            </a:p>
          </p:txBody>
        </p:sp>
        <p:sp>
          <p:nvSpPr>
            <p:cNvPr id="17" name="card-L2-t2"/>
            <p:cNvSpPr txBox="1"/>
            <p:nvPr/>
          </p:nvSpPr>
          <p:spPr>
            <a:xfrm>
              <a:off x="4780598" y="11676698"/>
              <a:ext cx="2286952" cy="56388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775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富集规律不明</a:t>
              </a:r>
            </a:p>
          </p:txBody>
        </p:sp>
      </p:grpSp>
      <p:grpSp>
        <p:nvGrpSpPr>
          <p:cNvPr id="76" name="card-L3"/>
          <p:cNvGrpSpPr/>
          <p:nvPr/>
        </p:nvGrpSpPr>
        <p:grpSpPr>
          <a:xfrm>
            <a:off x="4229100" y="12677775"/>
            <a:ext cx="3381375" cy="3667125"/>
            <a:chOff x="4229100" y="12677775"/>
            <a:chExt cx="3381375" cy="3667125"/>
          </a:xfrm>
        </p:grpSpPr>
        <p:pic>
          <p:nvPicPr>
            <p:cNvPr id="18" name="card-L3-photo" descr="ph-L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9100" y="12677775"/>
              <a:ext cx="3381375" cy="2305050"/>
            </a:xfrm>
            <a:prstGeom prst="rect">
              <a:avLst/>
            </a:prstGeom>
            <a:effectLst/>
          </p:spPr>
        </p:pic>
        <p:sp>
          <p:nvSpPr>
            <p:cNvPr id="19" name="card-L3-band"/>
            <p:cNvSpPr/>
            <p:nvPr/>
          </p:nvSpPr>
          <p:spPr>
            <a:xfrm>
              <a:off x="4252912" y="14982825"/>
              <a:ext cx="3343275" cy="136207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9790">
                  <a:srgbClr val="FFFFFF"/>
                </a:gs>
                <a:gs pos="19580">
                  <a:srgbClr val="F0F1F6"/>
                </a:gs>
                <a:gs pos="29370">
                  <a:srgbClr val="DDE1EC"/>
                </a:gs>
                <a:gs pos="39160">
                  <a:srgbClr val="C9D1DE"/>
                </a:gs>
                <a:gs pos="48950">
                  <a:srgbClr val="B8C0D3"/>
                </a:gs>
                <a:gs pos="58740">
                  <a:srgbClr val="A4B0C8"/>
                </a:gs>
                <a:gs pos="68530">
                  <a:srgbClr val="909FBC"/>
                </a:gs>
                <a:gs pos="78320">
                  <a:srgbClr val="7C8FB0"/>
                </a:gs>
                <a:gs pos="88110">
                  <a:srgbClr val="697FA4"/>
                </a:gs>
                <a:gs pos="97900">
                  <a:srgbClr val="576F9B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0" name="card-L3-edge"/>
            <p:cNvSpPr/>
            <p:nvPr/>
          </p:nvSpPr>
          <p:spPr>
            <a:xfrm>
              <a:off x="4252912" y="14982825"/>
              <a:ext cx="3343276" cy="1362075"/>
            </a:xfrm>
            <a:custGeom>
              <a:avLst/>
              <a:gdLst/>
              <a:ahLst/>
              <a:cxnLst/>
              <a:rect l="l" t="t" r="r" b="b"/>
              <a:pathLst>
                <a:path w="3343276" h="1362075">
                  <a:moveTo>
                    <a:pt x="0" y="0"/>
                  </a:moveTo>
                  <a:lnTo>
                    <a:pt x="0" y="1362075"/>
                  </a:lnTo>
                  <a:lnTo>
                    <a:pt x="3343276" y="1362075"/>
                  </a:lnTo>
                  <a:lnTo>
                    <a:pt x="3343276" y="0"/>
                  </a:lnTo>
                </a:path>
              </a:pathLst>
            </a:custGeom>
            <a:noFill/>
            <a:ln w="28575">
              <a:solidFill>
                <a:srgbClr val="204267"/>
              </a:solidFill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1" name="card-L3-t1"/>
            <p:cNvSpPr txBox="1"/>
            <p:nvPr/>
          </p:nvSpPr>
          <p:spPr>
            <a:xfrm>
              <a:off x="4387215" y="15292388"/>
              <a:ext cx="3074670" cy="5715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812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多营养级生物毒性</a:t>
              </a:r>
            </a:p>
          </p:txBody>
        </p:sp>
        <p:sp>
          <p:nvSpPr>
            <p:cNvPr id="22" name="card-L3-t2"/>
            <p:cNvSpPr txBox="1"/>
            <p:nvPr/>
          </p:nvSpPr>
          <p:spPr>
            <a:xfrm>
              <a:off x="4755832" y="15744825"/>
              <a:ext cx="2337435" cy="5715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812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效应机制不清</a:t>
              </a:r>
            </a:p>
          </p:txBody>
        </p:sp>
      </p:grpSp>
      <p:grpSp>
        <p:nvGrpSpPr>
          <p:cNvPr id="74" name="card-R1"/>
          <p:cNvGrpSpPr/>
          <p:nvPr/>
        </p:nvGrpSpPr>
        <p:grpSpPr>
          <a:xfrm>
            <a:off x="22688550" y="4533900"/>
            <a:ext cx="3400425" cy="3667125"/>
            <a:chOff x="22688550" y="4533900"/>
            <a:chExt cx="3400425" cy="3667125"/>
          </a:xfrm>
        </p:grpSpPr>
        <p:pic>
          <p:nvPicPr>
            <p:cNvPr id="23" name="card-R1-photo" descr="ph-R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688550" y="4533900"/>
              <a:ext cx="3400425" cy="2305050"/>
            </a:xfrm>
            <a:prstGeom prst="rect">
              <a:avLst/>
            </a:prstGeom>
            <a:effectLst/>
          </p:spPr>
        </p:pic>
        <p:sp>
          <p:nvSpPr>
            <p:cNvPr id="24" name="card-R1-band"/>
            <p:cNvSpPr/>
            <p:nvPr/>
          </p:nvSpPr>
          <p:spPr>
            <a:xfrm>
              <a:off x="22721888" y="6838950"/>
              <a:ext cx="3343275" cy="136207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9790">
                  <a:srgbClr val="FBE9E9"/>
                </a:gs>
                <a:gs pos="19580">
                  <a:srgbClr val="F6D8DB"/>
                </a:gs>
                <a:gs pos="29370">
                  <a:srgbClr val="F1C4CB"/>
                </a:gs>
                <a:gs pos="39160">
                  <a:srgbClr val="ECB1BA"/>
                </a:gs>
                <a:gs pos="48950">
                  <a:srgbClr val="E89DA9"/>
                </a:gs>
                <a:gs pos="58740">
                  <a:srgbClr val="E18998"/>
                </a:gs>
                <a:gs pos="68530">
                  <a:srgbClr val="DD7586"/>
                </a:gs>
                <a:gs pos="78320">
                  <a:srgbClr val="D76275"/>
                </a:gs>
                <a:gs pos="88110">
                  <a:srgbClr val="D24E65"/>
                </a:gs>
                <a:gs pos="97900">
                  <a:srgbClr val="CD3C54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5" name="card-R1-edge"/>
            <p:cNvSpPr/>
            <p:nvPr/>
          </p:nvSpPr>
          <p:spPr>
            <a:xfrm>
              <a:off x="22721888" y="6838950"/>
              <a:ext cx="3343274" cy="1362075"/>
            </a:xfrm>
            <a:custGeom>
              <a:avLst/>
              <a:gdLst/>
              <a:ahLst/>
              <a:cxnLst/>
              <a:rect l="l" t="t" r="r" b="b"/>
              <a:pathLst>
                <a:path w="3343274" h="1362075">
                  <a:moveTo>
                    <a:pt x="0" y="0"/>
                  </a:moveTo>
                  <a:lnTo>
                    <a:pt x="0" y="1362075"/>
                  </a:lnTo>
                  <a:lnTo>
                    <a:pt x="3343274" y="1362075"/>
                  </a:lnTo>
                  <a:lnTo>
                    <a:pt x="3343274" y="0"/>
                  </a:lnTo>
                </a:path>
              </a:pathLst>
            </a:custGeom>
            <a:noFill/>
            <a:ln w="28575">
              <a:solidFill>
                <a:srgbClr val="AC4A5B"/>
              </a:solidFill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6" name="card-R1-t1"/>
            <p:cNvSpPr txBox="1"/>
            <p:nvPr/>
          </p:nvSpPr>
          <p:spPr>
            <a:xfrm>
              <a:off x="22750462" y="7029450"/>
              <a:ext cx="3287078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微塑料跨介质迁移</a:t>
              </a:r>
            </a:p>
          </p:txBody>
        </p:sp>
        <p:sp>
          <p:nvSpPr>
            <p:cNvPr id="27" name="card-R1-t2"/>
            <p:cNvSpPr txBox="1"/>
            <p:nvPr/>
          </p:nvSpPr>
          <p:spPr>
            <a:xfrm>
              <a:off x="22750462" y="7553325"/>
              <a:ext cx="3287078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与食物链传递路径</a:t>
              </a:r>
            </a:p>
          </p:txBody>
        </p:sp>
      </p:grpSp>
      <p:grpSp>
        <p:nvGrpSpPr>
          <p:cNvPr id="82" name="card-R2"/>
          <p:cNvGrpSpPr/>
          <p:nvPr/>
        </p:nvGrpSpPr>
        <p:grpSpPr>
          <a:xfrm>
            <a:off x="22688550" y="8601075"/>
            <a:ext cx="3400425" cy="3667125"/>
            <a:chOff x="22688550" y="8601075"/>
            <a:chExt cx="3400425" cy="3667125"/>
          </a:xfrm>
        </p:grpSpPr>
        <p:pic>
          <p:nvPicPr>
            <p:cNvPr id="28" name="card-R2-photo" descr="ph-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688550" y="8601075"/>
              <a:ext cx="3400425" cy="2305050"/>
            </a:xfrm>
            <a:prstGeom prst="rect">
              <a:avLst/>
            </a:prstGeom>
            <a:effectLst/>
          </p:spPr>
        </p:pic>
        <p:sp>
          <p:nvSpPr>
            <p:cNvPr id="29" name="card-R2-band"/>
            <p:cNvSpPr/>
            <p:nvPr/>
          </p:nvSpPr>
          <p:spPr>
            <a:xfrm>
              <a:off x="22721888" y="10906125"/>
              <a:ext cx="3343275" cy="136207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9790">
                  <a:srgbClr val="FBE9E9"/>
                </a:gs>
                <a:gs pos="19580">
                  <a:srgbClr val="F6D8DB"/>
                </a:gs>
                <a:gs pos="29370">
                  <a:srgbClr val="F1C4CB"/>
                </a:gs>
                <a:gs pos="39160">
                  <a:srgbClr val="ECB1BA"/>
                </a:gs>
                <a:gs pos="48950">
                  <a:srgbClr val="E89DA9"/>
                </a:gs>
                <a:gs pos="58740">
                  <a:srgbClr val="E18998"/>
                </a:gs>
                <a:gs pos="68530">
                  <a:srgbClr val="DD7586"/>
                </a:gs>
                <a:gs pos="78320">
                  <a:srgbClr val="D76275"/>
                </a:gs>
                <a:gs pos="88110">
                  <a:srgbClr val="D24E65"/>
                </a:gs>
                <a:gs pos="97900">
                  <a:srgbClr val="CD3C54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0" name="card-R2-edge"/>
            <p:cNvSpPr/>
            <p:nvPr/>
          </p:nvSpPr>
          <p:spPr>
            <a:xfrm>
              <a:off x="22721888" y="10906125"/>
              <a:ext cx="3343274" cy="1362075"/>
            </a:xfrm>
            <a:custGeom>
              <a:avLst/>
              <a:gdLst/>
              <a:ahLst/>
              <a:cxnLst/>
              <a:rect l="l" t="t" r="r" b="b"/>
              <a:pathLst>
                <a:path w="3343274" h="1362075">
                  <a:moveTo>
                    <a:pt x="0" y="0"/>
                  </a:moveTo>
                  <a:lnTo>
                    <a:pt x="0" y="1362075"/>
                  </a:lnTo>
                  <a:lnTo>
                    <a:pt x="3343274" y="1362075"/>
                  </a:lnTo>
                  <a:lnTo>
                    <a:pt x="3343274" y="0"/>
                  </a:lnTo>
                </a:path>
              </a:pathLst>
            </a:custGeom>
            <a:noFill/>
            <a:ln w="28575">
              <a:solidFill>
                <a:srgbClr val="AC4A5B"/>
              </a:solidFill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1" name="card-R2-t1"/>
            <p:cNvSpPr txBox="1"/>
            <p:nvPr/>
          </p:nvSpPr>
          <p:spPr>
            <a:xfrm>
              <a:off x="22750462" y="11096625"/>
              <a:ext cx="3287078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生物富集放大效应</a:t>
              </a:r>
            </a:p>
          </p:txBody>
        </p:sp>
        <p:sp>
          <p:nvSpPr>
            <p:cNvPr id="32" name="card-R2-t2"/>
            <p:cNvSpPr txBox="1"/>
            <p:nvPr/>
          </p:nvSpPr>
          <p:spPr>
            <a:xfrm>
              <a:off x="22961918" y="11620500"/>
              <a:ext cx="2863215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的定量评估体系</a:t>
              </a:r>
            </a:p>
          </p:txBody>
        </p:sp>
      </p:grpSp>
      <p:grpSp>
        <p:nvGrpSpPr>
          <p:cNvPr id="77" name="card-R3"/>
          <p:cNvGrpSpPr/>
          <p:nvPr/>
        </p:nvGrpSpPr>
        <p:grpSpPr>
          <a:xfrm>
            <a:off x="22688550" y="12677775"/>
            <a:ext cx="3400425" cy="3667125"/>
            <a:chOff x="22688550" y="12677775"/>
            <a:chExt cx="3400425" cy="3667125"/>
          </a:xfrm>
        </p:grpSpPr>
        <p:pic>
          <p:nvPicPr>
            <p:cNvPr id="33" name="card-R3-photo" descr="ph-R3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688550" y="12677775"/>
              <a:ext cx="3400425" cy="2305050"/>
            </a:xfrm>
            <a:prstGeom prst="rect">
              <a:avLst/>
            </a:prstGeom>
            <a:effectLst/>
          </p:spPr>
        </p:pic>
        <p:sp>
          <p:nvSpPr>
            <p:cNvPr id="34" name="card-R3-band"/>
            <p:cNvSpPr/>
            <p:nvPr/>
          </p:nvSpPr>
          <p:spPr>
            <a:xfrm>
              <a:off x="22721888" y="14982825"/>
              <a:ext cx="3343275" cy="136207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9790">
                  <a:srgbClr val="FBE9E9"/>
                </a:gs>
                <a:gs pos="19580">
                  <a:srgbClr val="F6D8DB"/>
                </a:gs>
                <a:gs pos="29370">
                  <a:srgbClr val="F1C4CB"/>
                </a:gs>
                <a:gs pos="39160">
                  <a:srgbClr val="ECB1BA"/>
                </a:gs>
                <a:gs pos="48950">
                  <a:srgbClr val="E89DA9"/>
                </a:gs>
                <a:gs pos="58740">
                  <a:srgbClr val="E18998"/>
                </a:gs>
                <a:gs pos="68530">
                  <a:srgbClr val="DD7586"/>
                </a:gs>
                <a:gs pos="78320">
                  <a:srgbClr val="D76275"/>
                </a:gs>
                <a:gs pos="88110">
                  <a:srgbClr val="D24E65"/>
                </a:gs>
                <a:gs pos="97900">
                  <a:srgbClr val="CD3C54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5" name="card-R3-edge"/>
            <p:cNvSpPr/>
            <p:nvPr/>
          </p:nvSpPr>
          <p:spPr>
            <a:xfrm>
              <a:off x="22721888" y="14982825"/>
              <a:ext cx="3343274" cy="1362075"/>
            </a:xfrm>
            <a:custGeom>
              <a:avLst/>
              <a:gdLst/>
              <a:ahLst/>
              <a:cxnLst/>
              <a:rect l="l" t="t" r="r" b="b"/>
              <a:pathLst>
                <a:path w="3343274" h="1362075">
                  <a:moveTo>
                    <a:pt x="0" y="0"/>
                  </a:moveTo>
                  <a:lnTo>
                    <a:pt x="0" y="1362075"/>
                  </a:lnTo>
                  <a:lnTo>
                    <a:pt x="3343274" y="1362075"/>
                  </a:lnTo>
                  <a:lnTo>
                    <a:pt x="3343274" y="0"/>
                  </a:lnTo>
                </a:path>
              </a:pathLst>
            </a:custGeom>
            <a:noFill/>
            <a:ln w="28575">
              <a:solidFill>
                <a:srgbClr val="AC4A5B"/>
              </a:solidFill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6" name="card-R3-t1"/>
            <p:cNvSpPr txBox="1"/>
            <p:nvPr/>
          </p:nvSpPr>
          <p:spPr>
            <a:xfrm>
              <a:off x="22759988" y="15173325"/>
              <a:ext cx="3267075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生态健康风险的多</a:t>
              </a:r>
            </a:p>
          </p:txBody>
        </p:sp>
        <p:sp>
          <p:nvSpPr>
            <p:cNvPr id="37" name="card-R3-t2"/>
            <p:cNvSpPr txBox="1"/>
            <p:nvPr/>
          </p:nvSpPr>
          <p:spPr>
            <a:xfrm>
              <a:off x="23154322" y="15697200"/>
              <a:ext cx="2479358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1B4477"/>
                  </a:solidFill>
                  <a:latin typeface="Microsoft YaHei"/>
                  <a:ea typeface="Microsoft YaHei"/>
                  <a:cs typeface="Microsoft YaHei"/>
                </a:rPr>
                <a:t>尺度预警模型</a:t>
              </a:r>
            </a:p>
          </p:txBody>
        </p:sp>
      </p:grpSp>
      <p:grpSp>
        <p:nvGrpSpPr>
          <p:cNvPr id="79" name="center"/>
          <p:cNvGrpSpPr/>
          <p:nvPr/>
        </p:nvGrpSpPr>
        <p:grpSpPr>
          <a:xfrm>
            <a:off x="8553450" y="4890135"/>
            <a:ext cx="13430250" cy="11255693"/>
            <a:chOff x="8553450" y="4890135"/>
            <a:chExt cx="13430250" cy="11255693"/>
          </a:xfrm>
        </p:grpSpPr>
        <p:sp>
          <p:nvSpPr>
            <p:cNvPr id="38" name="ring-blue"/>
            <p:cNvSpPr/>
            <p:nvPr/>
          </p:nvSpPr>
          <p:spPr>
            <a:xfrm>
              <a:off x="9546908" y="5058728"/>
              <a:ext cx="5432107" cy="10958512"/>
            </a:xfrm>
            <a:custGeom>
              <a:avLst/>
              <a:gdLst/>
              <a:ahLst/>
              <a:cxnLst/>
              <a:rect l="l" t="t" r="r" b="b"/>
              <a:pathLst>
                <a:path w="5432107" h="10958512">
                  <a:moveTo>
                    <a:pt x="5423534" y="10958512"/>
                  </a:moveTo>
                  <a:lnTo>
                    <a:pt x="5339714" y="10955654"/>
                  </a:lnTo>
                  <a:lnTo>
                    <a:pt x="5255894" y="10950892"/>
                  </a:lnTo>
                  <a:lnTo>
                    <a:pt x="5172074" y="10946130"/>
                  </a:lnTo>
                  <a:lnTo>
                    <a:pt x="5088254" y="10939462"/>
                  </a:lnTo>
                  <a:lnTo>
                    <a:pt x="5004434" y="10931842"/>
                  </a:lnTo>
                  <a:lnTo>
                    <a:pt x="4920614" y="10922317"/>
                  </a:lnTo>
                  <a:lnTo>
                    <a:pt x="4837747" y="10912792"/>
                  </a:lnTo>
                  <a:lnTo>
                    <a:pt x="4754880" y="10900410"/>
                  </a:lnTo>
                  <a:lnTo>
                    <a:pt x="4671060" y="10888027"/>
                  </a:lnTo>
                  <a:lnTo>
                    <a:pt x="4589144" y="10873740"/>
                  </a:lnTo>
                  <a:lnTo>
                    <a:pt x="4506277" y="10858500"/>
                  </a:lnTo>
                  <a:lnTo>
                    <a:pt x="4423410" y="10842307"/>
                  </a:lnTo>
                  <a:lnTo>
                    <a:pt x="4341494" y="10825162"/>
                  </a:lnTo>
                  <a:lnTo>
                    <a:pt x="4259580" y="10806112"/>
                  </a:lnTo>
                  <a:lnTo>
                    <a:pt x="4178617" y="10786110"/>
                  </a:lnTo>
                  <a:lnTo>
                    <a:pt x="4097654" y="10764202"/>
                  </a:lnTo>
                  <a:lnTo>
                    <a:pt x="4016692" y="10742294"/>
                  </a:lnTo>
                  <a:lnTo>
                    <a:pt x="3935730" y="10718482"/>
                  </a:lnTo>
                  <a:lnTo>
                    <a:pt x="3855720" y="10693717"/>
                  </a:lnTo>
                  <a:lnTo>
                    <a:pt x="3775710" y="10667047"/>
                  </a:lnTo>
                  <a:lnTo>
                    <a:pt x="3696652" y="10640377"/>
                  </a:lnTo>
                  <a:lnTo>
                    <a:pt x="3617594" y="10611802"/>
                  </a:lnTo>
                  <a:lnTo>
                    <a:pt x="3539490" y="10582274"/>
                  </a:lnTo>
                  <a:lnTo>
                    <a:pt x="3461384" y="10551794"/>
                  </a:lnTo>
                  <a:lnTo>
                    <a:pt x="3384232" y="10519410"/>
                  </a:lnTo>
                  <a:lnTo>
                    <a:pt x="3307080" y="10486072"/>
                  </a:lnTo>
                  <a:lnTo>
                    <a:pt x="3230880" y="10451782"/>
                  </a:lnTo>
                  <a:lnTo>
                    <a:pt x="3154680" y="10416540"/>
                  </a:lnTo>
                  <a:lnTo>
                    <a:pt x="3079432" y="10380344"/>
                  </a:lnTo>
                  <a:lnTo>
                    <a:pt x="3004184" y="10343197"/>
                  </a:lnTo>
                  <a:lnTo>
                    <a:pt x="2929890" y="10304144"/>
                  </a:lnTo>
                  <a:lnTo>
                    <a:pt x="2856547" y="10264140"/>
                  </a:lnTo>
                  <a:lnTo>
                    <a:pt x="2783204" y="10223182"/>
                  </a:lnTo>
                  <a:lnTo>
                    <a:pt x="2710814" y="10181272"/>
                  </a:lnTo>
                  <a:lnTo>
                    <a:pt x="2639377" y="10138410"/>
                  </a:lnTo>
                  <a:lnTo>
                    <a:pt x="2567940" y="10094594"/>
                  </a:lnTo>
                  <a:lnTo>
                    <a:pt x="2497454" y="10048874"/>
                  </a:lnTo>
                  <a:lnTo>
                    <a:pt x="2427922" y="10003154"/>
                  </a:lnTo>
                  <a:lnTo>
                    <a:pt x="2359342" y="9955530"/>
                  </a:lnTo>
                  <a:lnTo>
                    <a:pt x="2290762" y="9906952"/>
                  </a:lnTo>
                  <a:lnTo>
                    <a:pt x="2223134" y="9858374"/>
                  </a:lnTo>
                  <a:lnTo>
                    <a:pt x="2156460" y="9807892"/>
                  </a:lnTo>
                  <a:lnTo>
                    <a:pt x="2090737" y="9756457"/>
                  </a:lnTo>
                  <a:lnTo>
                    <a:pt x="2025014" y="9704070"/>
                  </a:lnTo>
                  <a:lnTo>
                    <a:pt x="1961197" y="9650730"/>
                  </a:lnTo>
                  <a:lnTo>
                    <a:pt x="1897380" y="9597390"/>
                  </a:lnTo>
                  <a:lnTo>
                    <a:pt x="1834514" y="9542144"/>
                  </a:lnTo>
                  <a:lnTo>
                    <a:pt x="1772602" y="9485947"/>
                  </a:lnTo>
                  <a:lnTo>
                    <a:pt x="1711642" y="9428797"/>
                  </a:lnTo>
                  <a:lnTo>
                    <a:pt x="1651634" y="9371647"/>
                  </a:lnTo>
                  <a:lnTo>
                    <a:pt x="1592580" y="9312592"/>
                  </a:lnTo>
                  <a:lnTo>
                    <a:pt x="1533524" y="9252584"/>
                  </a:lnTo>
                  <a:lnTo>
                    <a:pt x="1476374" y="9192577"/>
                  </a:lnTo>
                  <a:lnTo>
                    <a:pt x="1420177" y="9131617"/>
                  </a:lnTo>
                  <a:lnTo>
                    <a:pt x="1363980" y="9068752"/>
                  </a:lnTo>
                  <a:lnTo>
                    <a:pt x="1309687" y="9005887"/>
                  </a:lnTo>
                  <a:lnTo>
                    <a:pt x="1256347" y="8942070"/>
                  </a:lnTo>
                  <a:lnTo>
                    <a:pt x="1203960" y="8878252"/>
                  </a:lnTo>
                  <a:lnTo>
                    <a:pt x="1151572" y="8812530"/>
                  </a:lnTo>
                  <a:lnTo>
                    <a:pt x="1101090" y="8746807"/>
                  </a:lnTo>
                  <a:lnTo>
                    <a:pt x="1051560" y="8679180"/>
                  </a:lnTo>
                  <a:lnTo>
                    <a:pt x="1002982" y="8611552"/>
                  </a:lnTo>
                  <a:lnTo>
                    <a:pt x="955357" y="8543924"/>
                  </a:lnTo>
                  <a:lnTo>
                    <a:pt x="908684" y="8474392"/>
                  </a:lnTo>
                  <a:lnTo>
                    <a:pt x="863917" y="8404860"/>
                  </a:lnTo>
                  <a:lnTo>
                    <a:pt x="819150" y="8334374"/>
                  </a:lnTo>
                  <a:lnTo>
                    <a:pt x="775334" y="8263890"/>
                  </a:lnTo>
                  <a:lnTo>
                    <a:pt x="733424" y="8192452"/>
                  </a:lnTo>
                  <a:lnTo>
                    <a:pt x="692467" y="8120062"/>
                  </a:lnTo>
                  <a:lnTo>
                    <a:pt x="652462" y="8046720"/>
                  </a:lnTo>
                  <a:lnTo>
                    <a:pt x="613410" y="7973377"/>
                  </a:lnTo>
                  <a:lnTo>
                    <a:pt x="575310" y="7900034"/>
                  </a:lnTo>
                  <a:lnTo>
                    <a:pt x="539114" y="7824787"/>
                  </a:lnTo>
                  <a:lnTo>
                    <a:pt x="503872" y="7750492"/>
                  </a:lnTo>
                  <a:lnTo>
                    <a:pt x="469582" y="7674292"/>
                  </a:lnTo>
                  <a:lnTo>
                    <a:pt x="436244" y="7598092"/>
                  </a:lnTo>
                  <a:lnTo>
                    <a:pt x="403860" y="7521892"/>
                  </a:lnTo>
                  <a:lnTo>
                    <a:pt x="373380" y="7444740"/>
                  </a:lnTo>
                  <a:lnTo>
                    <a:pt x="343852" y="7367587"/>
                  </a:lnTo>
                  <a:lnTo>
                    <a:pt x="315277" y="7289482"/>
                  </a:lnTo>
                  <a:lnTo>
                    <a:pt x="287654" y="7211377"/>
                  </a:lnTo>
                  <a:lnTo>
                    <a:pt x="261937" y="7132320"/>
                  </a:lnTo>
                  <a:lnTo>
                    <a:pt x="237172" y="7053262"/>
                  </a:lnTo>
                  <a:lnTo>
                    <a:pt x="213360" y="6973252"/>
                  </a:lnTo>
                  <a:lnTo>
                    <a:pt x="190500" y="6894194"/>
                  </a:lnTo>
                  <a:lnTo>
                    <a:pt x="169544" y="6813232"/>
                  </a:lnTo>
                  <a:lnTo>
                    <a:pt x="149542" y="6733222"/>
                  </a:lnTo>
                  <a:lnTo>
                    <a:pt x="130492" y="6652260"/>
                  </a:lnTo>
                  <a:lnTo>
                    <a:pt x="113347" y="6571297"/>
                  </a:lnTo>
                  <a:lnTo>
                    <a:pt x="97154" y="6490334"/>
                  </a:lnTo>
                  <a:lnTo>
                    <a:pt x="81914" y="6408420"/>
                  </a:lnTo>
                  <a:lnTo>
                    <a:pt x="68580" y="6326504"/>
                  </a:lnTo>
                  <a:lnTo>
                    <a:pt x="56197" y="6244590"/>
                  </a:lnTo>
                  <a:lnTo>
                    <a:pt x="44767" y="6162674"/>
                  </a:lnTo>
                  <a:lnTo>
                    <a:pt x="34290" y="6080760"/>
                  </a:lnTo>
                  <a:lnTo>
                    <a:pt x="25717" y="5997892"/>
                  </a:lnTo>
                  <a:lnTo>
                    <a:pt x="18097" y="5915977"/>
                  </a:lnTo>
                  <a:lnTo>
                    <a:pt x="12382" y="5833110"/>
                  </a:lnTo>
                  <a:lnTo>
                    <a:pt x="6667" y="5750242"/>
                  </a:lnTo>
                  <a:lnTo>
                    <a:pt x="2857" y="5667374"/>
                  </a:lnTo>
                  <a:lnTo>
                    <a:pt x="952" y="5584507"/>
                  </a:lnTo>
                  <a:lnTo>
                    <a:pt x="0" y="5501640"/>
                  </a:lnTo>
                  <a:lnTo>
                    <a:pt x="0" y="5418772"/>
                  </a:lnTo>
                  <a:lnTo>
                    <a:pt x="952" y="5336857"/>
                  </a:lnTo>
                  <a:lnTo>
                    <a:pt x="3810" y="5253990"/>
                  </a:lnTo>
                  <a:lnTo>
                    <a:pt x="7620" y="5171122"/>
                  </a:lnTo>
                  <a:lnTo>
                    <a:pt x="12382" y="5088254"/>
                  </a:lnTo>
                  <a:lnTo>
                    <a:pt x="19050" y="5005387"/>
                  </a:lnTo>
                  <a:lnTo>
                    <a:pt x="26670" y="4923472"/>
                  </a:lnTo>
                  <a:lnTo>
                    <a:pt x="36194" y="4840604"/>
                  </a:lnTo>
                  <a:lnTo>
                    <a:pt x="45720" y="4758690"/>
                  </a:lnTo>
                  <a:lnTo>
                    <a:pt x="57150" y="4676774"/>
                  </a:lnTo>
                  <a:lnTo>
                    <a:pt x="70484" y="4594860"/>
                  </a:lnTo>
                  <a:lnTo>
                    <a:pt x="83820" y="4512944"/>
                  </a:lnTo>
                  <a:lnTo>
                    <a:pt x="99060" y="4431030"/>
                  </a:lnTo>
                  <a:lnTo>
                    <a:pt x="115252" y="4350067"/>
                  </a:lnTo>
                  <a:lnTo>
                    <a:pt x="133350" y="4269104"/>
                  </a:lnTo>
                  <a:lnTo>
                    <a:pt x="152400" y="4188142"/>
                  </a:lnTo>
                  <a:lnTo>
                    <a:pt x="172402" y="4108132"/>
                  </a:lnTo>
                  <a:lnTo>
                    <a:pt x="194310" y="4028122"/>
                  </a:lnTo>
                  <a:lnTo>
                    <a:pt x="216217" y="3948112"/>
                  </a:lnTo>
                  <a:lnTo>
                    <a:pt x="240030" y="3869054"/>
                  </a:lnTo>
                  <a:lnTo>
                    <a:pt x="265747" y="3789997"/>
                  </a:lnTo>
                  <a:lnTo>
                    <a:pt x="291464" y="3710940"/>
                  </a:lnTo>
                  <a:lnTo>
                    <a:pt x="319087" y="3632834"/>
                  </a:lnTo>
                  <a:lnTo>
                    <a:pt x="347662" y="3554730"/>
                  </a:lnTo>
                  <a:lnTo>
                    <a:pt x="377190" y="3477577"/>
                  </a:lnTo>
                  <a:lnTo>
                    <a:pt x="408622" y="3400424"/>
                  </a:lnTo>
                  <a:lnTo>
                    <a:pt x="441007" y="3324224"/>
                  </a:lnTo>
                  <a:lnTo>
                    <a:pt x="474344" y="3248024"/>
                  </a:lnTo>
                  <a:lnTo>
                    <a:pt x="508634" y="3171824"/>
                  </a:lnTo>
                  <a:lnTo>
                    <a:pt x="543877" y="3097530"/>
                  </a:lnTo>
                  <a:lnTo>
                    <a:pt x="581024" y="3022282"/>
                  </a:lnTo>
                  <a:lnTo>
                    <a:pt x="619124" y="2948940"/>
                  </a:lnTo>
                  <a:lnTo>
                    <a:pt x="658177" y="2875597"/>
                  </a:lnTo>
                  <a:lnTo>
                    <a:pt x="698182" y="2803207"/>
                  </a:lnTo>
                  <a:lnTo>
                    <a:pt x="739140" y="2730817"/>
                  </a:lnTo>
                  <a:lnTo>
                    <a:pt x="782002" y="2659380"/>
                  </a:lnTo>
                  <a:lnTo>
                    <a:pt x="824864" y="2587942"/>
                  </a:lnTo>
                  <a:lnTo>
                    <a:pt x="869632" y="2518410"/>
                  </a:lnTo>
                  <a:lnTo>
                    <a:pt x="915352" y="2447924"/>
                  </a:lnTo>
                  <a:lnTo>
                    <a:pt x="962024" y="2379344"/>
                  </a:lnTo>
                  <a:lnTo>
                    <a:pt x="1009650" y="2311717"/>
                  </a:lnTo>
                  <a:lnTo>
                    <a:pt x="1058227" y="2244090"/>
                  </a:lnTo>
                  <a:lnTo>
                    <a:pt x="1108710" y="2177414"/>
                  </a:lnTo>
                  <a:lnTo>
                    <a:pt x="1159192" y="2110740"/>
                  </a:lnTo>
                  <a:lnTo>
                    <a:pt x="1210627" y="2045970"/>
                  </a:lnTo>
                  <a:lnTo>
                    <a:pt x="1263967" y="1981200"/>
                  </a:lnTo>
                  <a:lnTo>
                    <a:pt x="1317307" y="1918334"/>
                  </a:lnTo>
                  <a:lnTo>
                    <a:pt x="1372552" y="1855470"/>
                  </a:lnTo>
                  <a:lnTo>
                    <a:pt x="1427797" y="1792604"/>
                  </a:lnTo>
                  <a:lnTo>
                    <a:pt x="1483994" y="1731644"/>
                  </a:lnTo>
                  <a:lnTo>
                    <a:pt x="1542097" y="1671637"/>
                  </a:lnTo>
                  <a:lnTo>
                    <a:pt x="1600200" y="1611630"/>
                  </a:lnTo>
                  <a:lnTo>
                    <a:pt x="1660207" y="1553527"/>
                  </a:lnTo>
                  <a:lnTo>
                    <a:pt x="1720214" y="1495424"/>
                  </a:lnTo>
                  <a:lnTo>
                    <a:pt x="1781174" y="1439227"/>
                  </a:lnTo>
                  <a:lnTo>
                    <a:pt x="1843087" y="1383030"/>
                  </a:lnTo>
                  <a:lnTo>
                    <a:pt x="1905952" y="1327784"/>
                  </a:lnTo>
                  <a:lnTo>
                    <a:pt x="1969770" y="1274444"/>
                  </a:lnTo>
                  <a:lnTo>
                    <a:pt x="2034540" y="1221104"/>
                  </a:lnTo>
                  <a:lnTo>
                    <a:pt x="2099310" y="1168717"/>
                  </a:lnTo>
                  <a:lnTo>
                    <a:pt x="2165984" y="1118234"/>
                  </a:lnTo>
                  <a:lnTo>
                    <a:pt x="2232660" y="1067752"/>
                  </a:lnTo>
                  <a:lnTo>
                    <a:pt x="2300287" y="1018222"/>
                  </a:lnTo>
                  <a:lnTo>
                    <a:pt x="2368867" y="970597"/>
                  </a:lnTo>
                  <a:lnTo>
                    <a:pt x="2437447" y="922972"/>
                  </a:lnTo>
                  <a:lnTo>
                    <a:pt x="2506980" y="877252"/>
                  </a:lnTo>
                  <a:lnTo>
                    <a:pt x="2578417" y="832484"/>
                  </a:lnTo>
                  <a:lnTo>
                    <a:pt x="2648902" y="788670"/>
                  </a:lnTo>
                  <a:lnTo>
                    <a:pt x="2721292" y="745807"/>
                  </a:lnTo>
                  <a:lnTo>
                    <a:pt x="2793682" y="703897"/>
                  </a:lnTo>
                  <a:lnTo>
                    <a:pt x="2867024" y="662940"/>
                  </a:lnTo>
                  <a:lnTo>
                    <a:pt x="2940367" y="622934"/>
                  </a:lnTo>
                  <a:lnTo>
                    <a:pt x="3014662" y="584834"/>
                  </a:lnTo>
                  <a:lnTo>
                    <a:pt x="3089910" y="547687"/>
                  </a:lnTo>
                  <a:lnTo>
                    <a:pt x="3165157" y="510540"/>
                  </a:lnTo>
                  <a:lnTo>
                    <a:pt x="3241357" y="476250"/>
                  </a:lnTo>
                  <a:lnTo>
                    <a:pt x="3317557" y="441960"/>
                  </a:lnTo>
                  <a:lnTo>
                    <a:pt x="3394710" y="408622"/>
                  </a:lnTo>
                  <a:lnTo>
                    <a:pt x="3472814" y="377190"/>
                  </a:lnTo>
                  <a:lnTo>
                    <a:pt x="3549967" y="346710"/>
                  </a:lnTo>
                  <a:lnTo>
                    <a:pt x="3629024" y="317182"/>
                  </a:lnTo>
                  <a:lnTo>
                    <a:pt x="3708082" y="288607"/>
                  </a:lnTo>
                  <a:lnTo>
                    <a:pt x="3787140" y="261937"/>
                  </a:lnTo>
                  <a:lnTo>
                    <a:pt x="3867150" y="235267"/>
                  </a:lnTo>
                  <a:lnTo>
                    <a:pt x="3947160" y="211454"/>
                  </a:lnTo>
                  <a:lnTo>
                    <a:pt x="4028122" y="187642"/>
                  </a:lnTo>
                  <a:lnTo>
                    <a:pt x="4108132" y="164782"/>
                  </a:lnTo>
                  <a:lnTo>
                    <a:pt x="4190047" y="143827"/>
                  </a:lnTo>
                  <a:lnTo>
                    <a:pt x="4271010" y="123824"/>
                  </a:lnTo>
                  <a:lnTo>
                    <a:pt x="4352924" y="105727"/>
                  </a:lnTo>
                  <a:lnTo>
                    <a:pt x="4434840" y="87630"/>
                  </a:lnTo>
                  <a:lnTo>
                    <a:pt x="4517707" y="71437"/>
                  </a:lnTo>
                  <a:lnTo>
                    <a:pt x="4600574" y="56197"/>
                  </a:lnTo>
                  <a:lnTo>
                    <a:pt x="4683442" y="42862"/>
                  </a:lnTo>
                  <a:lnTo>
                    <a:pt x="4766310" y="30480"/>
                  </a:lnTo>
                  <a:lnTo>
                    <a:pt x="4849177" y="19050"/>
                  </a:lnTo>
                  <a:lnTo>
                    <a:pt x="4932997" y="8572"/>
                  </a:lnTo>
                  <a:lnTo>
                    <a:pt x="5015864" y="0"/>
                  </a:lnTo>
                  <a:lnTo>
                    <a:pt x="5050154" y="345757"/>
                  </a:lnTo>
                  <a:lnTo>
                    <a:pt x="4972050" y="354330"/>
                  </a:lnTo>
                  <a:lnTo>
                    <a:pt x="4893944" y="363854"/>
                  </a:lnTo>
                  <a:lnTo>
                    <a:pt x="4815840" y="374332"/>
                  </a:lnTo>
                  <a:lnTo>
                    <a:pt x="4738687" y="385762"/>
                  </a:lnTo>
                  <a:lnTo>
                    <a:pt x="4660582" y="399097"/>
                  </a:lnTo>
                  <a:lnTo>
                    <a:pt x="4583430" y="413384"/>
                  </a:lnTo>
                  <a:lnTo>
                    <a:pt x="4506277" y="428624"/>
                  </a:lnTo>
                  <a:lnTo>
                    <a:pt x="4429124" y="444817"/>
                  </a:lnTo>
                  <a:lnTo>
                    <a:pt x="4351972" y="461962"/>
                  </a:lnTo>
                  <a:lnTo>
                    <a:pt x="4275772" y="481012"/>
                  </a:lnTo>
                  <a:lnTo>
                    <a:pt x="4199572" y="501014"/>
                  </a:lnTo>
                  <a:lnTo>
                    <a:pt x="4124324" y="521970"/>
                  </a:lnTo>
                  <a:lnTo>
                    <a:pt x="4048124" y="543877"/>
                  </a:lnTo>
                  <a:lnTo>
                    <a:pt x="3972877" y="566737"/>
                  </a:lnTo>
                  <a:lnTo>
                    <a:pt x="3898582" y="590550"/>
                  </a:lnTo>
                  <a:lnTo>
                    <a:pt x="3824287" y="616267"/>
                  </a:lnTo>
                  <a:lnTo>
                    <a:pt x="3749992" y="642937"/>
                  </a:lnTo>
                  <a:lnTo>
                    <a:pt x="3676650" y="670560"/>
                  </a:lnTo>
                  <a:lnTo>
                    <a:pt x="3603307" y="699134"/>
                  </a:lnTo>
                  <a:lnTo>
                    <a:pt x="3530917" y="728662"/>
                  </a:lnTo>
                  <a:lnTo>
                    <a:pt x="3458527" y="760094"/>
                  </a:lnTo>
                  <a:lnTo>
                    <a:pt x="3386137" y="791527"/>
                  </a:lnTo>
                  <a:lnTo>
                    <a:pt x="3315652" y="824864"/>
                  </a:lnTo>
                  <a:lnTo>
                    <a:pt x="3244214" y="858202"/>
                  </a:lnTo>
                  <a:lnTo>
                    <a:pt x="3173730" y="893444"/>
                  </a:lnTo>
                  <a:lnTo>
                    <a:pt x="3104197" y="929640"/>
                  </a:lnTo>
                  <a:lnTo>
                    <a:pt x="3035617" y="966787"/>
                  </a:lnTo>
                  <a:lnTo>
                    <a:pt x="2967037" y="1004887"/>
                  </a:lnTo>
                  <a:lnTo>
                    <a:pt x="2898457" y="1043940"/>
                  </a:lnTo>
                  <a:lnTo>
                    <a:pt x="2831782" y="1084897"/>
                  </a:lnTo>
                  <a:lnTo>
                    <a:pt x="2765107" y="1125854"/>
                  </a:lnTo>
                  <a:lnTo>
                    <a:pt x="2698432" y="1167764"/>
                  </a:lnTo>
                  <a:lnTo>
                    <a:pt x="2632710" y="1210627"/>
                  </a:lnTo>
                  <a:lnTo>
                    <a:pt x="2567940" y="1255394"/>
                  </a:lnTo>
                  <a:lnTo>
                    <a:pt x="2504122" y="1300162"/>
                  </a:lnTo>
                  <a:lnTo>
                    <a:pt x="2441257" y="1345882"/>
                  </a:lnTo>
                  <a:lnTo>
                    <a:pt x="2378392" y="1393507"/>
                  </a:lnTo>
                  <a:lnTo>
                    <a:pt x="2316480" y="1441132"/>
                  </a:lnTo>
                  <a:lnTo>
                    <a:pt x="2254567" y="1489710"/>
                  </a:lnTo>
                  <a:lnTo>
                    <a:pt x="2194560" y="1539240"/>
                  </a:lnTo>
                  <a:lnTo>
                    <a:pt x="2134552" y="1589722"/>
                  </a:lnTo>
                  <a:lnTo>
                    <a:pt x="2075497" y="1641157"/>
                  </a:lnTo>
                  <a:lnTo>
                    <a:pt x="2017394" y="1693544"/>
                  </a:lnTo>
                  <a:lnTo>
                    <a:pt x="1960244" y="1746884"/>
                  </a:lnTo>
                  <a:lnTo>
                    <a:pt x="1904047" y="1801177"/>
                  </a:lnTo>
                  <a:lnTo>
                    <a:pt x="1847850" y="1856422"/>
                  </a:lnTo>
                  <a:lnTo>
                    <a:pt x="1793557" y="1911667"/>
                  </a:lnTo>
                  <a:lnTo>
                    <a:pt x="1739264" y="1967864"/>
                  </a:lnTo>
                  <a:lnTo>
                    <a:pt x="1685924" y="2025967"/>
                  </a:lnTo>
                  <a:lnTo>
                    <a:pt x="1634490" y="2084070"/>
                  </a:lnTo>
                  <a:lnTo>
                    <a:pt x="1583054" y="2142172"/>
                  </a:lnTo>
                  <a:lnTo>
                    <a:pt x="1532572" y="2202180"/>
                  </a:lnTo>
                  <a:lnTo>
                    <a:pt x="1483042" y="2262187"/>
                  </a:lnTo>
                  <a:lnTo>
                    <a:pt x="1434464" y="2323147"/>
                  </a:lnTo>
                  <a:lnTo>
                    <a:pt x="1386840" y="2385060"/>
                  </a:lnTo>
                  <a:lnTo>
                    <a:pt x="1340167" y="2447924"/>
                  </a:lnTo>
                  <a:lnTo>
                    <a:pt x="1294447" y="2510790"/>
                  </a:lnTo>
                  <a:lnTo>
                    <a:pt x="1249680" y="2574607"/>
                  </a:lnTo>
                  <a:lnTo>
                    <a:pt x="1205864" y="2639377"/>
                  </a:lnTo>
                  <a:lnTo>
                    <a:pt x="1163002" y="2704147"/>
                  </a:lnTo>
                  <a:lnTo>
                    <a:pt x="1121092" y="2769870"/>
                  </a:lnTo>
                  <a:lnTo>
                    <a:pt x="1080134" y="2836544"/>
                  </a:lnTo>
                  <a:lnTo>
                    <a:pt x="1041082" y="2904172"/>
                  </a:lnTo>
                  <a:lnTo>
                    <a:pt x="1002030" y="2970847"/>
                  </a:lnTo>
                  <a:lnTo>
                    <a:pt x="964882" y="3039427"/>
                  </a:lnTo>
                  <a:lnTo>
                    <a:pt x="927734" y="3108007"/>
                  </a:lnTo>
                  <a:lnTo>
                    <a:pt x="892492" y="3177540"/>
                  </a:lnTo>
                  <a:lnTo>
                    <a:pt x="858202" y="3247072"/>
                  </a:lnTo>
                  <a:lnTo>
                    <a:pt x="823912" y="3317557"/>
                  </a:lnTo>
                  <a:lnTo>
                    <a:pt x="792480" y="3388042"/>
                  </a:lnTo>
                  <a:lnTo>
                    <a:pt x="761047" y="3459480"/>
                  </a:lnTo>
                  <a:lnTo>
                    <a:pt x="730567" y="3530917"/>
                  </a:lnTo>
                  <a:lnTo>
                    <a:pt x="701992" y="3603307"/>
                  </a:lnTo>
                  <a:lnTo>
                    <a:pt x="673417" y="3675697"/>
                  </a:lnTo>
                  <a:lnTo>
                    <a:pt x="646747" y="3749040"/>
                  </a:lnTo>
                  <a:lnTo>
                    <a:pt x="621030" y="3822382"/>
                  </a:lnTo>
                  <a:lnTo>
                    <a:pt x="596264" y="3895724"/>
                  </a:lnTo>
                  <a:lnTo>
                    <a:pt x="572452" y="3970020"/>
                  </a:lnTo>
                  <a:lnTo>
                    <a:pt x="550544" y="4044314"/>
                  </a:lnTo>
                  <a:lnTo>
                    <a:pt x="529590" y="4118610"/>
                  </a:lnTo>
                  <a:lnTo>
                    <a:pt x="509587" y="4193857"/>
                  </a:lnTo>
                  <a:lnTo>
                    <a:pt x="490537" y="4269104"/>
                  </a:lnTo>
                  <a:lnTo>
                    <a:pt x="472440" y="4345304"/>
                  </a:lnTo>
                  <a:lnTo>
                    <a:pt x="456247" y="4420552"/>
                  </a:lnTo>
                  <a:lnTo>
                    <a:pt x="441007" y="4496752"/>
                  </a:lnTo>
                  <a:lnTo>
                    <a:pt x="426720" y="4572952"/>
                  </a:lnTo>
                  <a:lnTo>
                    <a:pt x="413384" y="4650104"/>
                  </a:lnTo>
                  <a:lnTo>
                    <a:pt x="401002" y="4726304"/>
                  </a:lnTo>
                  <a:lnTo>
                    <a:pt x="390524" y="4803457"/>
                  </a:lnTo>
                  <a:lnTo>
                    <a:pt x="381000" y="4880610"/>
                  </a:lnTo>
                  <a:lnTo>
                    <a:pt x="372427" y="4957762"/>
                  </a:lnTo>
                  <a:lnTo>
                    <a:pt x="365760" y="5034914"/>
                  </a:lnTo>
                  <a:lnTo>
                    <a:pt x="360044" y="5112067"/>
                  </a:lnTo>
                  <a:lnTo>
                    <a:pt x="354330" y="5189220"/>
                  </a:lnTo>
                  <a:lnTo>
                    <a:pt x="351472" y="5267324"/>
                  </a:lnTo>
                  <a:lnTo>
                    <a:pt x="348614" y="5344477"/>
                  </a:lnTo>
                  <a:lnTo>
                    <a:pt x="347662" y="5422582"/>
                  </a:lnTo>
                  <a:lnTo>
                    <a:pt x="347662" y="5499734"/>
                  </a:lnTo>
                  <a:lnTo>
                    <a:pt x="348614" y="5577840"/>
                  </a:lnTo>
                  <a:lnTo>
                    <a:pt x="350520" y="5654992"/>
                  </a:lnTo>
                  <a:lnTo>
                    <a:pt x="354330" y="5732144"/>
                  </a:lnTo>
                  <a:lnTo>
                    <a:pt x="359092" y="5810250"/>
                  </a:lnTo>
                  <a:lnTo>
                    <a:pt x="364807" y="5887402"/>
                  </a:lnTo>
                  <a:lnTo>
                    <a:pt x="371474" y="5964554"/>
                  </a:lnTo>
                  <a:lnTo>
                    <a:pt x="380047" y="6041707"/>
                  </a:lnTo>
                  <a:lnTo>
                    <a:pt x="389572" y="6118860"/>
                  </a:lnTo>
                  <a:lnTo>
                    <a:pt x="400050" y="6196012"/>
                  </a:lnTo>
                  <a:lnTo>
                    <a:pt x="411480" y="6272212"/>
                  </a:lnTo>
                  <a:lnTo>
                    <a:pt x="424814" y="6349364"/>
                  </a:lnTo>
                  <a:lnTo>
                    <a:pt x="439102" y="6425564"/>
                  </a:lnTo>
                  <a:lnTo>
                    <a:pt x="454342" y="6501764"/>
                  </a:lnTo>
                  <a:lnTo>
                    <a:pt x="470534" y="6577012"/>
                  </a:lnTo>
                  <a:lnTo>
                    <a:pt x="487680" y="6653212"/>
                  </a:lnTo>
                  <a:lnTo>
                    <a:pt x="506730" y="6728460"/>
                  </a:lnTo>
                  <a:lnTo>
                    <a:pt x="526732" y="6803707"/>
                  </a:lnTo>
                  <a:lnTo>
                    <a:pt x="547687" y="6878002"/>
                  </a:lnTo>
                  <a:lnTo>
                    <a:pt x="569594" y="6952297"/>
                  </a:lnTo>
                  <a:lnTo>
                    <a:pt x="593407" y="7026592"/>
                  </a:lnTo>
                  <a:lnTo>
                    <a:pt x="617220" y="7100887"/>
                  </a:lnTo>
                  <a:lnTo>
                    <a:pt x="642937" y="7174230"/>
                  </a:lnTo>
                  <a:lnTo>
                    <a:pt x="669607" y="7246620"/>
                  </a:lnTo>
                  <a:lnTo>
                    <a:pt x="697230" y="7319962"/>
                  </a:lnTo>
                  <a:lnTo>
                    <a:pt x="726757" y="7391400"/>
                  </a:lnTo>
                  <a:lnTo>
                    <a:pt x="756284" y="7463790"/>
                  </a:lnTo>
                  <a:lnTo>
                    <a:pt x="787717" y="7535227"/>
                  </a:lnTo>
                  <a:lnTo>
                    <a:pt x="820102" y="7605712"/>
                  </a:lnTo>
                  <a:lnTo>
                    <a:pt x="853440" y="7676197"/>
                  </a:lnTo>
                  <a:lnTo>
                    <a:pt x="887730" y="7745730"/>
                  </a:lnTo>
                  <a:lnTo>
                    <a:pt x="922972" y="7815262"/>
                  </a:lnTo>
                  <a:lnTo>
                    <a:pt x="959167" y="7883842"/>
                  </a:lnTo>
                  <a:lnTo>
                    <a:pt x="997267" y="7952422"/>
                  </a:lnTo>
                  <a:lnTo>
                    <a:pt x="1035367" y="8020050"/>
                  </a:lnTo>
                  <a:lnTo>
                    <a:pt x="1075372" y="8086724"/>
                  </a:lnTo>
                  <a:lnTo>
                    <a:pt x="1115377" y="8153400"/>
                  </a:lnTo>
                  <a:lnTo>
                    <a:pt x="1157287" y="8219122"/>
                  </a:lnTo>
                  <a:lnTo>
                    <a:pt x="1200150" y="8284844"/>
                  </a:lnTo>
                  <a:lnTo>
                    <a:pt x="1243012" y="8348662"/>
                  </a:lnTo>
                  <a:lnTo>
                    <a:pt x="1287780" y="8412480"/>
                  </a:lnTo>
                  <a:lnTo>
                    <a:pt x="1333500" y="8476297"/>
                  </a:lnTo>
                  <a:lnTo>
                    <a:pt x="1380172" y="8539162"/>
                  </a:lnTo>
                  <a:lnTo>
                    <a:pt x="1427797" y="8601074"/>
                  </a:lnTo>
                  <a:lnTo>
                    <a:pt x="1476374" y="8662034"/>
                  </a:lnTo>
                  <a:lnTo>
                    <a:pt x="1525904" y="8722042"/>
                  </a:lnTo>
                  <a:lnTo>
                    <a:pt x="1575434" y="8782050"/>
                  </a:lnTo>
                  <a:lnTo>
                    <a:pt x="1626870" y="8841104"/>
                  </a:lnTo>
                  <a:lnTo>
                    <a:pt x="1679257" y="8899207"/>
                  </a:lnTo>
                  <a:lnTo>
                    <a:pt x="1731644" y="8956357"/>
                  </a:lnTo>
                  <a:lnTo>
                    <a:pt x="1785937" y="9013507"/>
                  </a:lnTo>
                  <a:lnTo>
                    <a:pt x="1840230" y="9068752"/>
                  </a:lnTo>
                  <a:lnTo>
                    <a:pt x="1896427" y="9123997"/>
                  </a:lnTo>
                  <a:lnTo>
                    <a:pt x="1952624" y="9178290"/>
                  </a:lnTo>
                  <a:lnTo>
                    <a:pt x="2009774" y="9231630"/>
                  </a:lnTo>
                  <a:lnTo>
                    <a:pt x="2067877" y="9284017"/>
                  </a:lnTo>
                  <a:lnTo>
                    <a:pt x="2126932" y="9335452"/>
                  </a:lnTo>
                  <a:lnTo>
                    <a:pt x="2185987" y="9385934"/>
                  </a:lnTo>
                  <a:lnTo>
                    <a:pt x="2246947" y="9436417"/>
                  </a:lnTo>
                  <a:lnTo>
                    <a:pt x="2307907" y="9484994"/>
                  </a:lnTo>
                  <a:lnTo>
                    <a:pt x="2369820" y="9533572"/>
                  </a:lnTo>
                  <a:lnTo>
                    <a:pt x="2431732" y="9580244"/>
                  </a:lnTo>
                  <a:lnTo>
                    <a:pt x="2495550" y="9625964"/>
                  </a:lnTo>
                  <a:lnTo>
                    <a:pt x="2559367" y="9671684"/>
                  </a:lnTo>
                  <a:lnTo>
                    <a:pt x="2624137" y="9715500"/>
                  </a:lnTo>
                  <a:lnTo>
                    <a:pt x="2689860" y="9759314"/>
                  </a:lnTo>
                  <a:lnTo>
                    <a:pt x="2755582" y="9801224"/>
                  </a:lnTo>
                  <a:lnTo>
                    <a:pt x="2822257" y="9843134"/>
                  </a:lnTo>
                  <a:lnTo>
                    <a:pt x="2888932" y="9883140"/>
                  </a:lnTo>
                  <a:lnTo>
                    <a:pt x="2957512" y="9922192"/>
                  </a:lnTo>
                  <a:lnTo>
                    <a:pt x="3026092" y="9960292"/>
                  </a:lnTo>
                  <a:lnTo>
                    <a:pt x="3094672" y="9997440"/>
                  </a:lnTo>
                  <a:lnTo>
                    <a:pt x="3164204" y="10034587"/>
                  </a:lnTo>
                  <a:lnTo>
                    <a:pt x="3234690" y="10069830"/>
                  </a:lnTo>
                  <a:lnTo>
                    <a:pt x="3305174" y="10103167"/>
                  </a:lnTo>
                  <a:lnTo>
                    <a:pt x="3376612" y="10136504"/>
                  </a:lnTo>
                  <a:lnTo>
                    <a:pt x="3448050" y="10168890"/>
                  </a:lnTo>
                  <a:lnTo>
                    <a:pt x="3520440" y="10199370"/>
                  </a:lnTo>
                  <a:lnTo>
                    <a:pt x="3592830" y="10229850"/>
                  </a:lnTo>
                  <a:lnTo>
                    <a:pt x="3666172" y="10258424"/>
                  </a:lnTo>
                  <a:lnTo>
                    <a:pt x="3739514" y="10286047"/>
                  </a:lnTo>
                  <a:lnTo>
                    <a:pt x="3813810" y="10312717"/>
                  </a:lnTo>
                  <a:lnTo>
                    <a:pt x="3888104" y="10338434"/>
                  </a:lnTo>
                  <a:lnTo>
                    <a:pt x="3962400" y="10363200"/>
                  </a:lnTo>
                  <a:lnTo>
                    <a:pt x="4037647" y="10386060"/>
                  </a:lnTo>
                  <a:lnTo>
                    <a:pt x="4113847" y="10407967"/>
                  </a:lnTo>
                  <a:lnTo>
                    <a:pt x="4189094" y="10428922"/>
                  </a:lnTo>
                  <a:lnTo>
                    <a:pt x="4265294" y="10448924"/>
                  </a:lnTo>
                  <a:lnTo>
                    <a:pt x="4341494" y="10467974"/>
                  </a:lnTo>
                  <a:lnTo>
                    <a:pt x="4418647" y="10486072"/>
                  </a:lnTo>
                  <a:lnTo>
                    <a:pt x="4494847" y="10502264"/>
                  </a:lnTo>
                  <a:lnTo>
                    <a:pt x="4572952" y="10517504"/>
                  </a:lnTo>
                  <a:lnTo>
                    <a:pt x="4650104" y="10531792"/>
                  </a:lnTo>
                  <a:lnTo>
                    <a:pt x="4727257" y="10545127"/>
                  </a:lnTo>
                  <a:lnTo>
                    <a:pt x="4805362" y="10556557"/>
                  </a:lnTo>
                  <a:lnTo>
                    <a:pt x="4883467" y="10567987"/>
                  </a:lnTo>
                  <a:lnTo>
                    <a:pt x="4961572" y="10577512"/>
                  </a:lnTo>
                  <a:lnTo>
                    <a:pt x="5039677" y="10586084"/>
                  </a:lnTo>
                  <a:lnTo>
                    <a:pt x="5117782" y="10592752"/>
                  </a:lnTo>
                  <a:lnTo>
                    <a:pt x="5196840" y="10599420"/>
                  </a:lnTo>
                  <a:lnTo>
                    <a:pt x="5274944" y="10604182"/>
                  </a:lnTo>
                  <a:lnTo>
                    <a:pt x="5354002" y="10607992"/>
                  </a:lnTo>
                  <a:lnTo>
                    <a:pt x="5432107" y="10610850"/>
                  </a:lnTo>
                  <a:close/>
                </a:path>
              </a:pathLst>
            </a:custGeom>
            <a:solidFill>
              <a:srgbClr val="16457B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9" name="ring-red"/>
            <p:cNvSpPr/>
            <p:nvPr/>
          </p:nvSpPr>
          <p:spPr>
            <a:xfrm>
              <a:off x="15325725" y="5035868"/>
              <a:ext cx="5359717" cy="10960417"/>
            </a:xfrm>
            <a:custGeom>
              <a:avLst/>
              <a:gdLst/>
              <a:ahLst/>
              <a:cxnLst/>
              <a:rect l="l" t="t" r="r" b="b"/>
              <a:pathLst>
                <a:path w="5359717" h="10960417">
                  <a:moveTo>
                    <a:pt x="14287" y="0"/>
                  </a:moveTo>
                  <a:lnTo>
                    <a:pt x="98107" y="3810"/>
                  </a:lnTo>
                  <a:lnTo>
                    <a:pt x="180975" y="9524"/>
                  </a:lnTo>
                  <a:lnTo>
                    <a:pt x="264795" y="15240"/>
                  </a:lnTo>
                  <a:lnTo>
                    <a:pt x="348615" y="23812"/>
                  </a:lnTo>
                  <a:lnTo>
                    <a:pt x="431483" y="32384"/>
                  </a:lnTo>
                  <a:lnTo>
                    <a:pt x="515303" y="42862"/>
                  </a:lnTo>
                  <a:lnTo>
                    <a:pt x="598170" y="53340"/>
                  </a:lnTo>
                  <a:lnTo>
                    <a:pt x="681037" y="66674"/>
                  </a:lnTo>
                  <a:lnTo>
                    <a:pt x="763905" y="80010"/>
                  </a:lnTo>
                  <a:lnTo>
                    <a:pt x="845820" y="95250"/>
                  </a:lnTo>
                  <a:lnTo>
                    <a:pt x="928687" y="111442"/>
                  </a:lnTo>
                  <a:lnTo>
                    <a:pt x="1010603" y="129540"/>
                  </a:lnTo>
                  <a:lnTo>
                    <a:pt x="1091565" y="147637"/>
                  </a:lnTo>
                  <a:lnTo>
                    <a:pt x="1173480" y="167640"/>
                  </a:lnTo>
                  <a:lnTo>
                    <a:pt x="1254443" y="188594"/>
                  </a:lnTo>
                  <a:lnTo>
                    <a:pt x="1335405" y="211454"/>
                  </a:lnTo>
                  <a:lnTo>
                    <a:pt x="1415415" y="234314"/>
                  </a:lnTo>
                  <a:lnTo>
                    <a:pt x="1495425" y="259080"/>
                  </a:lnTo>
                  <a:lnTo>
                    <a:pt x="1575435" y="285750"/>
                  </a:lnTo>
                  <a:lnTo>
                    <a:pt x="1654493" y="312420"/>
                  </a:lnTo>
                  <a:lnTo>
                    <a:pt x="1732597" y="340994"/>
                  </a:lnTo>
                  <a:lnTo>
                    <a:pt x="1811655" y="370522"/>
                  </a:lnTo>
                  <a:lnTo>
                    <a:pt x="1889760" y="401002"/>
                  </a:lnTo>
                  <a:lnTo>
                    <a:pt x="1966913" y="432434"/>
                  </a:lnTo>
                  <a:lnTo>
                    <a:pt x="2044065" y="465772"/>
                  </a:lnTo>
                  <a:lnTo>
                    <a:pt x="2120265" y="499110"/>
                  </a:lnTo>
                  <a:lnTo>
                    <a:pt x="2195513" y="534352"/>
                  </a:lnTo>
                  <a:lnTo>
                    <a:pt x="2271713" y="570547"/>
                  </a:lnTo>
                  <a:lnTo>
                    <a:pt x="2346007" y="607694"/>
                  </a:lnTo>
                  <a:lnTo>
                    <a:pt x="2420303" y="646747"/>
                  </a:lnTo>
                  <a:lnTo>
                    <a:pt x="2493645" y="685800"/>
                  </a:lnTo>
                  <a:lnTo>
                    <a:pt x="2566987" y="726757"/>
                  </a:lnTo>
                  <a:lnTo>
                    <a:pt x="2639377" y="768667"/>
                  </a:lnTo>
                  <a:lnTo>
                    <a:pt x="2710815" y="811530"/>
                  </a:lnTo>
                  <a:lnTo>
                    <a:pt x="2782253" y="855344"/>
                  </a:lnTo>
                  <a:lnTo>
                    <a:pt x="2852737" y="900112"/>
                  </a:lnTo>
                  <a:lnTo>
                    <a:pt x="2922270" y="946784"/>
                  </a:lnTo>
                  <a:lnTo>
                    <a:pt x="2990850" y="993457"/>
                  </a:lnTo>
                  <a:lnTo>
                    <a:pt x="3059430" y="1041082"/>
                  </a:lnTo>
                  <a:lnTo>
                    <a:pt x="3127057" y="1090612"/>
                  </a:lnTo>
                  <a:lnTo>
                    <a:pt x="3193733" y="1140142"/>
                  </a:lnTo>
                  <a:lnTo>
                    <a:pt x="3259455" y="1191577"/>
                  </a:lnTo>
                  <a:lnTo>
                    <a:pt x="3325177" y="1243012"/>
                  </a:lnTo>
                  <a:lnTo>
                    <a:pt x="3388995" y="1296352"/>
                  </a:lnTo>
                  <a:lnTo>
                    <a:pt x="3452813" y="1350644"/>
                  </a:lnTo>
                  <a:lnTo>
                    <a:pt x="3515677" y="1404937"/>
                  </a:lnTo>
                  <a:lnTo>
                    <a:pt x="3577590" y="1461134"/>
                  </a:lnTo>
                  <a:lnTo>
                    <a:pt x="3638550" y="1517332"/>
                  </a:lnTo>
                  <a:lnTo>
                    <a:pt x="3698557" y="1575434"/>
                  </a:lnTo>
                  <a:lnTo>
                    <a:pt x="3757613" y="1633537"/>
                  </a:lnTo>
                  <a:lnTo>
                    <a:pt x="3816667" y="1692592"/>
                  </a:lnTo>
                  <a:lnTo>
                    <a:pt x="3873817" y="1753552"/>
                  </a:lnTo>
                  <a:lnTo>
                    <a:pt x="3930015" y="1814512"/>
                  </a:lnTo>
                  <a:lnTo>
                    <a:pt x="3986213" y="1876424"/>
                  </a:lnTo>
                  <a:lnTo>
                    <a:pt x="4040505" y="1939290"/>
                  </a:lnTo>
                  <a:lnTo>
                    <a:pt x="4094797" y="2002154"/>
                  </a:lnTo>
                  <a:lnTo>
                    <a:pt x="4147185" y="2066924"/>
                  </a:lnTo>
                  <a:lnTo>
                    <a:pt x="4198620" y="2131694"/>
                  </a:lnTo>
                  <a:lnTo>
                    <a:pt x="4250055" y="2197417"/>
                  </a:lnTo>
                  <a:lnTo>
                    <a:pt x="4299585" y="2264092"/>
                  </a:lnTo>
                  <a:lnTo>
                    <a:pt x="4348163" y="2331720"/>
                  </a:lnTo>
                  <a:lnTo>
                    <a:pt x="4395787" y="2399347"/>
                  </a:lnTo>
                  <a:lnTo>
                    <a:pt x="4442460" y="2467927"/>
                  </a:lnTo>
                  <a:lnTo>
                    <a:pt x="4488180" y="2537460"/>
                  </a:lnTo>
                  <a:lnTo>
                    <a:pt x="4531995" y="2607944"/>
                  </a:lnTo>
                  <a:lnTo>
                    <a:pt x="4575810" y="2678430"/>
                  </a:lnTo>
                  <a:lnTo>
                    <a:pt x="4618673" y="2749867"/>
                  </a:lnTo>
                  <a:lnTo>
                    <a:pt x="4659630" y="2821304"/>
                  </a:lnTo>
                  <a:lnTo>
                    <a:pt x="4699635" y="2894647"/>
                  </a:lnTo>
                  <a:lnTo>
                    <a:pt x="4738687" y="2967990"/>
                  </a:lnTo>
                  <a:lnTo>
                    <a:pt x="4776787" y="3041332"/>
                  </a:lnTo>
                  <a:lnTo>
                    <a:pt x="4812983" y="3115627"/>
                  </a:lnTo>
                  <a:lnTo>
                    <a:pt x="4849177" y="3190874"/>
                  </a:lnTo>
                  <a:lnTo>
                    <a:pt x="4883467" y="3266122"/>
                  </a:lnTo>
                  <a:lnTo>
                    <a:pt x="4916805" y="3341370"/>
                  </a:lnTo>
                  <a:lnTo>
                    <a:pt x="4949190" y="3417570"/>
                  </a:lnTo>
                  <a:lnTo>
                    <a:pt x="4980623" y="3494722"/>
                  </a:lnTo>
                  <a:lnTo>
                    <a:pt x="5010150" y="3571874"/>
                  </a:lnTo>
                  <a:lnTo>
                    <a:pt x="5038725" y="3649980"/>
                  </a:lnTo>
                  <a:lnTo>
                    <a:pt x="5066347" y="3728084"/>
                  </a:lnTo>
                  <a:lnTo>
                    <a:pt x="5092065" y="3806190"/>
                  </a:lnTo>
                  <a:lnTo>
                    <a:pt x="5117783" y="3885247"/>
                  </a:lnTo>
                  <a:lnTo>
                    <a:pt x="5141595" y="3964304"/>
                  </a:lnTo>
                  <a:lnTo>
                    <a:pt x="5164455" y="4044314"/>
                  </a:lnTo>
                  <a:lnTo>
                    <a:pt x="5185410" y="4124324"/>
                  </a:lnTo>
                  <a:lnTo>
                    <a:pt x="5205413" y="4204334"/>
                  </a:lnTo>
                  <a:lnTo>
                    <a:pt x="5224463" y="4285297"/>
                  </a:lnTo>
                  <a:lnTo>
                    <a:pt x="5242560" y="4366260"/>
                  </a:lnTo>
                  <a:lnTo>
                    <a:pt x="5258753" y="4447222"/>
                  </a:lnTo>
                  <a:lnTo>
                    <a:pt x="5273993" y="4528184"/>
                  </a:lnTo>
                  <a:lnTo>
                    <a:pt x="5288280" y="4610100"/>
                  </a:lnTo>
                  <a:lnTo>
                    <a:pt x="5301615" y="4691062"/>
                  </a:lnTo>
                  <a:lnTo>
                    <a:pt x="5313045" y="4772977"/>
                  </a:lnTo>
                  <a:lnTo>
                    <a:pt x="5322570" y="4855844"/>
                  </a:lnTo>
                  <a:lnTo>
                    <a:pt x="5332095" y="4937760"/>
                  </a:lnTo>
                  <a:lnTo>
                    <a:pt x="5339715" y="5019674"/>
                  </a:lnTo>
                  <a:lnTo>
                    <a:pt x="5346383" y="5102542"/>
                  </a:lnTo>
                  <a:lnTo>
                    <a:pt x="5352097" y="5185410"/>
                  </a:lnTo>
                  <a:lnTo>
                    <a:pt x="5355907" y="5267324"/>
                  </a:lnTo>
                  <a:lnTo>
                    <a:pt x="5358765" y="5350192"/>
                  </a:lnTo>
                  <a:lnTo>
                    <a:pt x="5359717" y="5433060"/>
                  </a:lnTo>
                  <a:lnTo>
                    <a:pt x="5359717" y="5515927"/>
                  </a:lnTo>
                  <a:lnTo>
                    <a:pt x="5358765" y="5597842"/>
                  </a:lnTo>
                  <a:lnTo>
                    <a:pt x="5356860" y="5680710"/>
                  </a:lnTo>
                  <a:lnTo>
                    <a:pt x="5353050" y="5763577"/>
                  </a:lnTo>
                  <a:lnTo>
                    <a:pt x="5348287" y="5846444"/>
                  </a:lnTo>
                  <a:lnTo>
                    <a:pt x="5342573" y="5928360"/>
                  </a:lnTo>
                  <a:lnTo>
                    <a:pt x="5334953" y="6011227"/>
                  </a:lnTo>
                  <a:lnTo>
                    <a:pt x="5326380" y="6093142"/>
                  </a:lnTo>
                  <a:lnTo>
                    <a:pt x="5316855" y="6175057"/>
                  </a:lnTo>
                  <a:lnTo>
                    <a:pt x="5305425" y="6256972"/>
                  </a:lnTo>
                  <a:lnTo>
                    <a:pt x="5293043" y="6338887"/>
                  </a:lnTo>
                  <a:lnTo>
                    <a:pt x="5279707" y="6420802"/>
                  </a:lnTo>
                  <a:lnTo>
                    <a:pt x="5264467" y="6501764"/>
                  </a:lnTo>
                  <a:lnTo>
                    <a:pt x="5248275" y="6583680"/>
                  </a:lnTo>
                  <a:lnTo>
                    <a:pt x="5231130" y="6664642"/>
                  </a:lnTo>
                  <a:lnTo>
                    <a:pt x="5213033" y="6744652"/>
                  </a:lnTo>
                  <a:lnTo>
                    <a:pt x="5193030" y="6825614"/>
                  </a:lnTo>
                  <a:lnTo>
                    <a:pt x="5172075" y="6905624"/>
                  </a:lnTo>
                  <a:lnTo>
                    <a:pt x="5150167" y="6984682"/>
                  </a:lnTo>
                  <a:lnTo>
                    <a:pt x="5126355" y="7064692"/>
                  </a:lnTo>
                  <a:lnTo>
                    <a:pt x="5101590" y="7143750"/>
                  </a:lnTo>
                  <a:lnTo>
                    <a:pt x="5075873" y="7221854"/>
                  </a:lnTo>
                  <a:lnTo>
                    <a:pt x="5049203" y="7299960"/>
                  </a:lnTo>
                  <a:lnTo>
                    <a:pt x="5020627" y="7378064"/>
                  </a:lnTo>
                  <a:lnTo>
                    <a:pt x="4991100" y="7456170"/>
                  </a:lnTo>
                  <a:lnTo>
                    <a:pt x="4960620" y="7532370"/>
                  </a:lnTo>
                  <a:lnTo>
                    <a:pt x="4929187" y="7609522"/>
                  </a:lnTo>
                  <a:lnTo>
                    <a:pt x="4895850" y="7685722"/>
                  </a:lnTo>
                  <a:lnTo>
                    <a:pt x="4861560" y="7760970"/>
                  </a:lnTo>
                  <a:lnTo>
                    <a:pt x="4826317" y="7836217"/>
                  </a:lnTo>
                  <a:lnTo>
                    <a:pt x="4790123" y="7910512"/>
                  </a:lnTo>
                  <a:lnTo>
                    <a:pt x="4752975" y="7984807"/>
                  </a:lnTo>
                  <a:lnTo>
                    <a:pt x="4713923" y="8058150"/>
                  </a:lnTo>
                  <a:lnTo>
                    <a:pt x="4673917" y="8130540"/>
                  </a:lnTo>
                  <a:lnTo>
                    <a:pt x="4632960" y="8202930"/>
                  </a:lnTo>
                  <a:lnTo>
                    <a:pt x="4591050" y="8274367"/>
                  </a:lnTo>
                  <a:lnTo>
                    <a:pt x="4548187" y="8344852"/>
                  </a:lnTo>
                  <a:lnTo>
                    <a:pt x="4504373" y="8415337"/>
                  </a:lnTo>
                  <a:lnTo>
                    <a:pt x="4458653" y="8484870"/>
                  </a:lnTo>
                  <a:lnTo>
                    <a:pt x="4412933" y="8554402"/>
                  </a:lnTo>
                  <a:lnTo>
                    <a:pt x="4365307" y="8622982"/>
                  </a:lnTo>
                  <a:lnTo>
                    <a:pt x="4316730" y="8689657"/>
                  </a:lnTo>
                  <a:lnTo>
                    <a:pt x="4268153" y="8757284"/>
                  </a:lnTo>
                  <a:lnTo>
                    <a:pt x="4217670" y="8823007"/>
                  </a:lnTo>
                  <a:lnTo>
                    <a:pt x="4166235" y="8888730"/>
                  </a:lnTo>
                  <a:lnTo>
                    <a:pt x="4113847" y="8952547"/>
                  </a:lnTo>
                  <a:lnTo>
                    <a:pt x="4060507" y="9016364"/>
                  </a:lnTo>
                  <a:lnTo>
                    <a:pt x="4006215" y="9080182"/>
                  </a:lnTo>
                  <a:lnTo>
                    <a:pt x="3950970" y="9142094"/>
                  </a:lnTo>
                  <a:lnTo>
                    <a:pt x="3894773" y="9203054"/>
                  </a:lnTo>
                  <a:lnTo>
                    <a:pt x="3837623" y="9264014"/>
                  </a:lnTo>
                  <a:lnTo>
                    <a:pt x="3779520" y="9323070"/>
                  </a:lnTo>
                  <a:lnTo>
                    <a:pt x="3720465" y="9382124"/>
                  </a:lnTo>
                  <a:lnTo>
                    <a:pt x="3660457" y="9440227"/>
                  </a:lnTo>
                  <a:lnTo>
                    <a:pt x="3599497" y="9497377"/>
                  </a:lnTo>
                  <a:lnTo>
                    <a:pt x="3537585" y="9553574"/>
                  </a:lnTo>
                  <a:lnTo>
                    <a:pt x="3475673" y="9608820"/>
                  </a:lnTo>
                  <a:lnTo>
                    <a:pt x="3411855" y="9663112"/>
                  </a:lnTo>
                  <a:lnTo>
                    <a:pt x="3348037" y="9716452"/>
                  </a:lnTo>
                  <a:lnTo>
                    <a:pt x="3283267" y="9767887"/>
                  </a:lnTo>
                  <a:lnTo>
                    <a:pt x="3217545" y="9819322"/>
                  </a:lnTo>
                  <a:lnTo>
                    <a:pt x="3150870" y="9869804"/>
                  </a:lnTo>
                  <a:lnTo>
                    <a:pt x="3084195" y="9919334"/>
                  </a:lnTo>
                  <a:lnTo>
                    <a:pt x="3015615" y="9967912"/>
                  </a:lnTo>
                  <a:lnTo>
                    <a:pt x="2947035" y="10015537"/>
                  </a:lnTo>
                  <a:lnTo>
                    <a:pt x="2877503" y="10061257"/>
                  </a:lnTo>
                  <a:lnTo>
                    <a:pt x="2807970" y="10106977"/>
                  </a:lnTo>
                  <a:lnTo>
                    <a:pt x="2736533" y="10150792"/>
                  </a:lnTo>
                  <a:lnTo>
                    <a:pt x="2665095" y="10194607"/>
                  </a:lnTo>
                  <a:lnTo>
                    <a:pt x="2593657" y="10236517"/>
                  </a:lnTo>
                  <a:lnTo>
                    <a:pt x="2520315" y="10277474"/>
                  </a:lnTo>
                  <a:lnTo>
                    <a:pt x="2446973" y="10317480"/>
                  </a:lnTo>
                  <a:lnTo>
                    <a:pt x="2372677" y="10356532"/>
                  </a:lnTo>
                  <a:lnTo>
                    <a:pt x="2298383" y="10394632"/>
                  </a:lnTo>
                  <a:lnTo>
                    <a:pt x="2223135" y="10430827"/>
                  </a:lnTo>
                  <a:lnTo>
                    <a:pt x="2147887" y="10467022"/>
                  </a:lnTo>
                  <a:lnTo>
                    <a:pt x="2071687" y="10501312"/>
                  </a:lnTo>
                  <a:lnTo>
                    <a:pt x="1994535" y="10534650"/>
                  </a:lnTo>
                  <a:lnTo>
                    <a:pt x="1917383" y="10566082"/>
                  </a:lnTo>
                  <a:lnTo>
                    <a:pt x="1839277" y="10597514"/>
                  </a:lnTo>
                  <a:lnTo>
                    <a:pt x="1761173" y="10627042"/>
                  </a:lnTo>
                  <a:lnTo>
                    <a:pt x="1683067" y="10655617"/>
                  </a:lnTo>
                  <a:lnTo>
                    <a:pt x="1604010" y="10683240"/>
                  </a:lnTo>
                  <a:lnTo>
                    <a:pt x="1524000" y="10709910"/>
                  </a:lnTo>
                  <a:lnTo>
                    <a:pt x="1443990" y="10734674"/>
                  </a:lnTo>
                  <a:lnTo>
                    <a:pt x="1363980" y="10758487"/>
                  </a:lnTo>
                  <a:lnTo>
                    <a:pt x="1283970" y="10781347"/>
                  </a:lnTo>
                  <a:lnTo>
                    <a:pt x="1203007" y="10803254"/>
                  </a:lnTo>
                  <a:lnTo>
                    <a:pt x="1121093" y="10823257"/>
                  </a:lnTo>
                  <a:lnTo>
                    <a:pt x="1040130" y="10843260"/>
                  </a:lnTo>
                  <a:lnTo>
                    <a:pt x="958215" y="10860404"/>
                  </a:lnTo>
                  <a:lnTo>
                    <a:pt x="876300" y="10877550"/>
                  </a:lnTo>
                  <a:lnTo>
                    <a:pt x="793433" y="10892790"/>
                  </a:lnTo>
                  <a:lnTo>
                    <a:pt x="710565" y="10907077"/>
                  </a:lnTo>
                  <a:lnTo>
                    <a:pt x="627697" y="10920412"/>
                  </a:lnTo>
                  <a:lnTo>
                    <a:pt x="544830" y="10931842"/>
                  </a:lnTo>
                  <a:lnTo>
                    <a:pt x="461963" y="10942320"/>
                  </a:lnTo>
                  <a:lnTo>
                    <a:pt x="379095" y="10951844"/>
                  </a:lnTo>
                  <a:lnTo>
                    <a:pt x="295275" y="10960417"/>
                  </a:lnTo>
                  <a:lnTo>
                    <a:pt x="263843" y="10613707"/>
                  </a:lnTo>
                  <a:lnTo>
                    <a:pt x="341947" y="10606087"/>
                  </a:lnTo>
                  <a:lnTo>
                    <a:pt x="420053" y="10597514"/>
                  </a:lnTo>
                  <a:lnTo>
                    <a:pt x="498157" y="10587990"/>
                  </a:lnTo>
                  <a:lnTo>
                    <a:pt x="576263" y="10576560"/>
                  </a:lnTo>
                  <a:lnTo>
                    <a:pt x="653415" y="10564177"/>
                  </a:lnTo>
                  <a:lnTo>
                    <a:pt x="730567" y="10550842"/>
                  </a:lnTo>
                  <a:lnTo>
                    <a:pt x="807720" y="10536554"/>
                  </a:lnTo>
                  <a:lnTo>
                    <a:pt x="884873" y="10520362"/>
                  </a:lnTo>
                  <a:lnTo>
                    <a:pt x="962025" y="10504170"/>
                  </a:lnTo>
                  <a:lnTo>
                    <a:pt x="1038225" y="10486072"/>
                  </a:lnTo>
                  <a:lnTo>
                    <a:pt x="1114425" y="10467022"/>
                  </a:lnTo>
                  <a:lnTo>
                    <a:pt x="1190625" y="10447020"/>
                  </a:lnTo>
                  <a:lnTo>
                    <a:pt x="1265873" y="10425112"/>
                  </a:lnTo>
                  <a:lnTo>
                    <a:pt x="1341120" y="10403204"/>
                  </a:lnTo>
                  <a:lnTo>
                    <a:pt x="1416367" y="10379392"/>
                  </a:lnTo>
                  <a:lnTo>
                    <a:pt x="1490663" y="10354627"/>
                  </a:lnTo>
                  <a:lnTo>
                    <a:pt x="1564957" y="10328910"/>
                  </a:lnTo>
                  <a:lnTo>
                    <a:pt x="1638300" y="10302240"/>
                  </a:lnTo>
                  <a:lnTo>
                    <a:pt x="1711643" y="10274617"/>
                  </a:lnTo>
                  <a:lnTo>
                    <a:pt x="1784985" y="10245090"/>
                  </a:lnTo>
                  <a:lnTo>
                    <a:pt x="1857375" y="10214610"/>
                  </a:lnTo>
                  <a:lnTo>
                    <a:pt x="1928813" y="10184130"/>
                  </a:lnTo>
                  <a:lnTo>
                    <a:pt x="2000250" y="10151744"/>
                  </a:lnTo>
                  <a:lnTo>
                    <a:pt x="2071687" y="10118407"/>
                  </a:lnTo>
                  <a:lnTo>
                    <a:pt x="2142173" y="10084117"/>
                  </a:lnTo>
                  <a:lnTo>
                    <a:pt x="2211705" y="10048874"/>
                  </a:lnTo>
                  <a:lnTo>
                    <a:pt x="2281237" y="10011727"/>
                  </a:lnTo>
                  <a:lnTo>
                    <a:pt x="2349817" y="9974580"/>
                  </a:lnTo>
                  <a:lnTo>
                    <a:pt x="2418397" y="9936480"/>
                  </a:lnTo>
                  <a:lnTo>
                    <a:pt x="2486025" y="9896474"/>
                  </a:lnTo>
                  <a:lnTo>
                    <a:pt x="2552700" y="9856470"/>
                  </a:lnTo>
                  <a:lnTo>
                    <a:pt x="2619375" y="9814560"/>
                  </a:lnTo>
                  <a:lnTo>
                    <a:pt x="2685097" y="9772650"/>
                  </a:lnTo>
                  <a:lnTo>
                    <a:pt x="2749867" y="9728834"/>
                  </a:lnTo>
                  <a:lnTo>
                    <a:pt x="2814637" y="9684067"/>
                  </a:lnTo>
                  <a:lnTo>
                    <a:pt x="2878455" y="9639300"/>
                  </a:lnTo>
                  <a:lnTo>
                    <a:pt x="2941320" y="9592627"/>
                  </a:lnTo>
                  <a:lnTo>
                    <a:pt x="3003233" y="9545954"/>
                  </a:lnTo>
                  <a:lnTo>
                    <a:pt x="3065145" y="9497377"/>
                  </a:lnTo>
                  <a:lnTo>
                    <a:pt x="3126105" y="9448800"/>
                  </a:lnTo>
                  <a:lnTo>
                    <a:pt x="3186113" y="9398317"/>
                  </a:lnTo>
                  <a:lnTo>
                    <a:pt x="3245167" y="9347834"/>
                  </a:lnTo>
                  <a:lnTo>
                    <a:pt x="3304223" y="9296400"/>
                  </a:lnTo>
                  <a:lnTo>
                    <a:pt x="3362325" y="9243060"/>
                  </a:lnTo>
                  <a:lnTo>
                    <a:pt x="3418523" y="9189720"/>
                  </a:lnTo>
                  <a:lnTo>
                    <a:pt x="3474720" y="9135427"/>
                  </a:lnTo>
                  <a:lnTo>
                    <a:pt x="3529965" y="9081134"/>
                  </a:lnTo>
                  <a:lnTo>
                    <a:pt x="3584257" y="9024937"/>
                  </a:lnTo>
                  <a:lnTo>
                    <a:pt x="3638550" y="8967787"/>
                  </a:lnTo>
                  <a:lnTo>
                    <a:pt x="3690937" y="8910637"/>
                  </a:lnTo>
                  <a:lnTo>
                    <a:pt x="3742373" y="8852534"/>
                  </a:lnTo>
                  <a:lnTo>
                    <a:pt x="3793807" y="8793480"/>
                  </a:lnTo>
                  <a:lnTo>
                    <a:pt x="3843337" y="8733472"/>
                  </a:lnTo>
                  <a:lnTo>
                    <a:pt x="3892867" y="8673464"/>
                  </a:lnTo>
                  <a:lnTo>
                    <a:pt x="3941445" y="8612504"/>
                  </a:lnTo>
                  <a:lnTo>
                    <a:pt x="3988117" y="8550592"/>
                  </a:lnTo>
                  <a:lnTo>
                    <a:pt x="4034790" y="8487727"/>
                  </a:lnTo>
                  <a:lnTo>
                    <a:pt x="4079557" y="8423910"/>
                  </a:lnTo>
                  <a:lnTo>
                    <a:pt x="4124325" y="8360092"/>
                  </a:lnTo>
                  <a:lnTo>
                    <a:pt x="4167187" y="8295322"/>
                  </a:lnTo>
                  <a:lnTo>
                    <a:pt x="4210050" y="8230552"/>
                  </a:lnTo>
                  <a:lnTo>
                    <a:pt x="4251007" y="8164830"/>
                  </a:lnTo>
                  <a:lnTo>
                    <a:pt x="4291965" y="8098154"/>
                  </a:lnTo>
                  <a:lnTo>
                    <a:pt x="4331017" y="8031480"/>
                  </a:lnTo>
                  <a:lnTo>
                    <a:pt x="4369117" y="7963852"/>
                  </a:lnTo>
                  <a:lnTo>
                    <a:pt x="4406265" y="7895272"/>
                  </a:lnTo>
                  <a:lnTo>
                    <a:pt x="4442460" y="7826692"/>
                  </a:lnTo>
                  <a:lnTo>
                    <a:pt x="4477703" y="7757160"/>
                  </a:lnTo>
                  <a:lnTo>
                    <a:pt x="4511993" y="7687627"/>
                  </a:lnTo>
                  <a:lnTo>
                    <a:pt x="4545330" y="7617142"/>
                  </a:lnTo>
                  <a:lnTo>
                    <a:pt x="4576763" y="7546657"/>
                  </a:lnTo>
                  <a:lnTo>
                    <a:pt x="4608195" y="7475220"/>
                  </a:lnTo>
                  <a:lnTo>
                    <a:pt x="4637723" y="7403782"/>
                  </a:lnTo>
                  <a:lnTo>
                    <a:pt x="4666297" y="7331392"/>
                  </a:lnTo>
                  <a:lnTo>
                    <a:pt x="4693920" y="7259002"/>
                  </a:lnTo>
                  <a:lnTo>
                    <a:pt x="4720590" y="7185660"/>
                  </a:lnTo>
                  <a:lnTo>
                    <a:pt x="4746307" y="7112317"/>
                  </a:lnTo>
                  <a:lnTo>
                    <a:pt x="4770120" y="7038974"/>
                  </a:lnTo>
                  <a:lnTo>
                    <a:pt x="4792980" y="6964680"/>
                  </a:lnTo>
                  <a:lnTo>
                    <a:pt x="4814887" y="6890384"/>
                  </a:lnTo>
                  <a:lnTo>
                    <a:pt x="4835843" y="6816090"/>
                  </a:lnTo>
                  <a:lnTo>
                    <a:pt x="4855845" y="6740842"/>
                  </a:lnTo>
                  <a:lnTo>
                    <a:pt x="4873943" y="6665594"/>
                  </a:lnTo>
                  <a:lnTo>
                    <a:pt x="4892040" y="6590347"/>
                  </a:lnTo>
                  <a:lnTo>
                    <a:pt x="4908233" y="6514147"/>
                  </a:lnTo>
                  <a:lnTo>
                    <a:pt x="4923473" y="6437947"/>
                  </a:lnTo>
                  <a:lnTo>
                    <a:pt x="4936807" y="6361747"/>
                  </a:lnTo>
                  <a:lnTo>
                    <a:pt x="4949190" y="6285547"/>
                  </a:lnTo>
                  <a:lnTo>
                    <a:pt x="4961573" y="6208394"/>
                  </a:lnTo>
                  <a:lnTo>
                    <a:pt x="4972050" y="6132194"/>
                  </a:lnTo>
                  <a:lnTo>
                    <a:pt x="4980623" y="6055042"/>
                  </a:lnTo>
                  <a:lnTo>
                    <a:pt x="4989195" y="5977890"/>
                  </a:lnTo>
                  <a:lnTo>
                    <a:pt x="4995863" y="5900737"/>
                  </a:lnTo>
                  <a:lnTo>
                    <a:pt x="5001577" y="5823584"/>
                  </a:lnTo>
                  <a:lnTo>
                    <a:pt x="5006340" y="5746432"/>
                  </a:lnTo>
                  <a:lnTo>
                    <a:pt x="5009197" y="5669280"/>
                  </a:lnTo>
                  <a:lnTo>
                    <a:pt x="5011103" y="5591174"/>
                  </a:lnTo>
                  <a:lnTo>
                    <a:pt x="5012055" y="5514022"/>
                  </a:lnTo>
                  <a:lnTo>
                    <a:pt x="5012055" y="5436870"/>
                  </a:lnTo>
                  <a:lnTo>
                    <a:pt x="5011103" y="5358764"/>
                  </a:lnTo>
                  <a:lnTo>
                    <a:pt x="5008245" y="5281612"/>
                  </a:lnTo>
                  <a:lnTo>
                    <a:pt x="5004435" y="5204460"/>
                  </a:lnTo>
                  <a:lnTo>
                    <a:pt x="4999673" y="5127307"/>
                  </a:lnTo>
                  <a:lnTo>
                    <a:pt x="4993005" y="5050154"/>
                  </a:lnTo>
                  <a:lnTo>
                    <a:pt x="4986337" y="4973002"/>
                  </a:lnTo>
                  <a:lnTo>
                    <a:pt x="4977765" y="4895850"/>
                  </a:lnTo>
                  <a:lnTo>
                    <a:pt x="4968240" y="4818697"/>
                  </a:lnTo>
                  <a:lnTo>
                    <a:pt x="4956810" y="4741544"/>
                  </a:lnTo>
                  <a:lnTo>
                    <a:pt x="4945380" y="4665344"/>
                  </a:lnTo>
                  <a:lnTo>
                    <a:pt x="4932045" y="4589144"/>
                  </a:lnTo>
                  <a:lnTo>
                    <a:pt x="4917757" y="4512944"/>
                  </a:lnTo>
                  <a:lnTo>
                    <a:pt x="4902517" y="4436744"/>
                  </a:lnTo>
                  <a:lnTo>
                    <a:pt x="4885373" y="4361497"/>
                  </a:lnTo>
                  <a:lnTo>
                    <a:pt x="4867275" y="4286250"/>
                  </a:lnTo>
                  <a:lnTo>
                    <a:pt x="4849177" y="4211002"/>
                  </a:lnTo>
                  <a:lnTo>
                    <a:pt x="4828223" y="4135754"/>
                  </a:lnTo>
                  <a:lnTo>
                    <a:pt x="4807267" y="4061460"/>
                  </a:lnTo>
                  <a:lnTo>
                    <a:pt x="4785360" y="3987164"/>
                  </a:lnTo>
                  <a:lnTo>
                    <a:pt x="4761547" y="3912870"/>
                  </a:lnTo>
                  <a:lnTo>
                    <a:pt x="4736783" y="3839527"/>
                  </a:lnTo>
                  <a:lnTo>
                    <a:pt x="4711065" y="3766184"/>
                  </a:lnTo>
                  <a:lnTo>
                    <a:pt x="4684395" y="3693794"/>
                  </a:lnTo>
                  <a:lnTo>
                    <a:pt x="4655820" y="3621404"/>
                  </a:lnTo>
                  <a:lnTo>
                    <a:pt x="4627245" y="3549014"/>
                  </a:lnTo>
                  <a:lnTo>
                    <a:pt x="4596765" y="3477577"/>
                  </a:lnTo>
                  <a:lnTo>
                    <a:pt x="4565333" y="3406140"/>
                  </a:lnTo>
                  <a:lnTo>
                    <a:pt x="4532947" y="3335654"/>
                  </a:lnTo>
                  <a:lnTo>
                    <a:pt x="4499610" y="3266122"/>
                  </a:lnTo>
                  <a:lnTo>
                    <a:pt x="4465320" y="3196590"/>
                  </a:lnTo>
                  <a:lnTo>
                    <a:pt x="4430077" y="3127057"/>
                  </a:lnTo>
                  <a:lnTo>
                    <a:pt x="4392930" y="3058477"/>
                  </a:lnTo>
                  <a:lnTo>
                    <a:pt x="4355783" y="2990850"/>
                  </a:lnTo>
                  <a:lnTo>
                    <a:pt x="4316730" y="2923222"/>
                  </a:lnTo>
                  <a:lnTo>
                    <a:pt x="4276725" y="2856547"/>
                  </a:lnTo>
                  <a:lnTo>
                    <a:pt x="4236720" y="2789872"/>
                  </a:lnTo>
                  <a:lnTo>
                    <a:pt x="4194810" y="2724150"/>
                  </a:lnTo>
                  <a:lnTo>
                    <a:pt x="4151947" y="2659380"/>
                  </a:lnTo>
                  <a:lnTo>
                    <a:pt x="4108133" y="2594610"/>
                  </a:lnTo>
                  <a:lnTo>
                    <a:pt x="4063365" y="2530792"/>
                  </a:lnTo>
                  <a:lnTo>
                    <a:pt x="4017645" y="2467927"/>
                  </a:lnTo>
                  <a:lnTo>
                    <a:pt x="3970973" y="2406014"/>
                  </a:lnTo>
                  <a:lnTo>
                    <a:pt x="3923347" y="2344102"/>
                  </a:lnTo>
                  <a:lnTo>
                    <a:pt x="3874770" y="2283142"/>
                  </a:lnTo>
                  <a:lnTo>
                    <a:pt x="3826193" y="2223134"/>
                  </a:lnTo>
                  <a:lnTo>
                    <a:pt x="3775710" y="2163127"/>
                  </a:lnTo>
                  <a:lnTo>
                    <a:pt x="3724275" y="2105024"/>
                  </a:lnTo>
                  <a:lnTo>
                    <a:pt x="3671887" y="2046922"/>
                  </a:lnTo>
                  <a:lnTo>
                    <a:pt x="3618547" y="1989772"/>
                  </a:lnTo>
                  <a:lnTo>
                    <a:pt x="3565207" y="1933574"/>
                  </a:lnTo>
                  <a:lnTo>
                    <a:pt x="3509963" y="1877377"/>
                  </a:lnTo>
                  <a:lnTo>
                    <a:pt x="3454717" y="1823084"/>
                  </a:lnTo>
                  <a:lnTo>
                    <a:pt x="3398520" y="1768792"/>
                  </a:lnTo>
                  <a:lnTo>
                    <a:pt x="3341370" y="1715452"/>
                  </a:lnTo>
                  <a:lnTo>
                    <a:pt x="3283267" y="1664017"/>
                  </a:lnTo>
                  <a:lnTo>
                    <a:pt x="3224213" y="1612582"/>
                  </a:lnTo>
                  <a:lnTo>
                    <a:pt x="3164205" y="1562100"/>
                  </a:lnTo>
                  <a:lnTo>
                    <a:pt x="3104197" y="1512570"/>
                  </a:lnTo>
                  <a:lnTo>
                    <a:pt x="3043237" y="1463040"/>
                  </a:lnTo>
                  <a:lnTo>
                    <a:pt x="2981325" y="1415414"/>
                  </a:lnTo>
                  <a:lnTo>
                    <a:pt x="2918460" y="1368742"/>
                  </a:lnTo>
                  <a:lnTo>
                    <a:pt x="2855595" y="1323022"/>
                  </a:lnTo>
                  <a:lnTo>
                    <a:pt x="2791777" y="1278254"/>
                  </a:lnTo>
                  <a:lnTo>
                    <a:pt x="2727007" y="1233487"/>
                  </a:lnTo>
                  <a:lnTo>
                    <a:pt x="2661285" y="1190624"/>
                  </a:lnTo>
                  <a:lnTo>
                    <a:pt x="2595563" y="1148714"/>
                  </a:lnTo>
                  <a:lnTo>
                    <a:pt x="2528887" y="1107757"/>
                  </a:lnTo>
                  <a:lnTo>
                    <a:pt x="2461260" y="1067752"/>
                  </a:lnTo>
                  <a:lnTo>
                    <a:pt x="2393633" y="1028700"/>
                  </a:lnTo>
                  <a:lnTo>
                    <a:pt x="2325053" y="990600"/>
                  </a:lnTo>
                  <a:lnTo>
                    <a:pt x="2256473" y="953452"/>
                  </a:lnTo>
                  <a:lnTo>
                    <a:pt x="2186940" y="917257"/>
                  </a:lnTo>
                  <a:lnTo>
                    <a:pt x="2116455" y="882014"/>
                  </a:lnTo>
                  <a:lnTo>
                    <a:pt x="2045970" y="847724"/>
                  </a:lnTo>
                  <a:lnTo>
                    <a:pt x="1974533" y="815340"/>
                  </a:lnTo>
                  <a:lnTo>
                    <a:pt x="1903095" y="782954"/>
                  </a:lnTo>
                  <a:lnTo>
                    <a:pt x="1830705" y="752474"/>
                  </a:lnTo>
                  <a:lnTo>
                    <a:pt x="1758315" y="722947"/>
                  </a:lnTo>
                  <a:lnTo>
                    <a:pt x="1684973" y="694372"/>
                  </a:lnTo>
                  <a:lnTo>
                    <a:pt x="1611630" y="666750"/>
                  </a:lnTo>
                  <a:lnTo>
                    <a:pt x="1538287" y="640080"/>
                  </a:lnTo>
                  <a:lnTo>
                    <a:pt x="1463993" y="614362"/>
                  </a:lnTo>
                  <a:lnTo>
                    <a:pt x="1388745" y="590550"/>
                  </a:lnTo>
                  <a:lnTo>
                    <a:pt x="1313497" y="567690"/>
                  </a:lnTo>
                  <a:lnTo>
                    <a:pt x="1238250" y="544830"/>
                  </a:lnTo>
                  <a:lnTo>
                    <a:pt x="1163003" y="523874"/>
                  </a:lnTo>
                  <a:lnTo>
                    <a:pt x="1086803" y="504824"/>
                  </a:lnTo>
                  <a:lnTo>
                    <a:pt x="1010603" y="485774"/>
                  </a:lnTo>
                  <a:lnTo>
                    <a:pt x="934403" y="468630"/>
                  </a:lnTo>
                  <a:lnTo>
                    <a:pt x="857250" y="451484"/>
                  </a:lnTo>
                  <a:lnTo>
                    <a:pt x="780097" y="436244"/>
                  </a:lnTo>
                  <a:lnTo>
                    <a:pt x="702945" y="422910"/>
                  </a:lnTo>
                  <a:lnTo>
                    <a:pt x="625793" y="409574"/>
                  </a:lnTo>
                  <a:lnTo>
                    <a:pt x="547687" y="398144"/>
                  </a:lnTo>
                  <a:lnTo>
                    <a:pt x="469583" y="386714"/>
                  </a:lnTo>
                  <a:lnTo>
                    <a:pt x="391477" y="377190"/>
                  </a:lnTo>
                  <a:lnTo>
                    <a:pt x="313373" y="369570"/>
                  </a:lnTo>
                  <a:lnTo>
                    <a:pt x="235267" y="361950"/>
                  </a:lnTo>
                  <a:lnTo>
                    <a:pt x="157163" y="356234"/>
                  </a:lnTo>
                  <a:lnTo>
                    <a:pt x="78105" y="351472"/>
                  </a:lnTo>
                  <a:lnTo>
                    <a:pt x="0" y="347662"/>
                  </a:lnTo>
                  <a:close/>
                </a:path>
              </a:pathLst>
            </a:custGeom>
            <a:solidFill>
              <a:srgbClr val="CE3B55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0" name="ring-arrow-blue"/>
            <p:cNvSpPr/>
            <p:nvPr/>
          </p:nvSpPr>
          <p:spPr>
            <a:xfrm>
              <a:off x="14546580" y="4890135"/>
              <a:ext cx="663892" cy="682943"/>
            </a:xfrm>
            <a:custGeom>
              <a:avLst/>
              <a:gdLst/>
              <a:ahLst/>
              <a:cxnLst/>
              <a:rect l="l" t="t" r="r" b="b"/>
              <a:pathLst>
                <a:path w="663892" h="682943">
                  <a:moveTo>
                    <a:pt x="67628" y="682943"/>
                  </a:moveTo>
                  <a:lnTo>
                    <a:pt x="663892" y="3162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57B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1" name="ring-arrow-red"/>
            <p:cNvSpPr/>
            <p:nvPr/>
          </p:nvSpPr>
          <p:spPr>
            <a:xfrm>
              <a:off x="15069502" y="15500032"/>
              <a:ext cx="564833" cy="645796"/>
            </a:xfrm>
            <a:custGeom>
              <a:avLst/>
              <a:gdLst/>
              <a:ahLst/>
              <a:cxnLst/>
              <a:rect l="l" t="t" r="r" b="b"/>
              <a:pathLst>
                <a:path w="564833" h="645796">
                  <a:moveTo>
                    <a:pt x="506730" y="0"/>
                  </a:moveTo>
                  <a:lnTo>
                    <a:pt x="0" y="344806"/>
                  </a:lnTo>
                  <a:lnTo>
                    <a:pt x="564833" y="645796"/>
                  </a:lnTo>
                  <a:close/>
                </a:path>
              </a:pathLst>
            </a:custGeom>
            <a:solidFill>
              <a:srgbClr val="CE3B55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2" name="conn-h"/>
            <p:cNvSpPr/>
            <p:nvPr/>
          </p:nvSpPr>
          <p:spPr>
            <a:xfrm>
              <a:off x="11525250" y="10510838"/>
              <a:ext cx="7477125" cy="28575"/>
            </a:xfrm>
            <a:prstGeom prst="rect">
              <a:avLst/>
            </a:prstGeom>
            <a:gradFill rotWithShape="1">
              <a:gsLst>
                <a:gs pos="0">
                  <a:srgbClr val="FFD0D0"/>
                </a:gs>
                <a:gs pos="50000">
                  <a:srgbClr val="FF0A09"/>
                </a:gs>
                <a:gs pos="100000">
                  <a:srgbClr val="FFD5D5"/>
                </a:gs>
              </a:gsLst>
              <a:lin ang="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3" name="conn-v-top"/>
            <p:cNvSpPr/>
            <p:nvPr/>
          </p:nvSpPr>
          <p:spPr>
            <a:xfrm>
              <a:off x="15273338" y="7620000"/>
              <a:ext cx="28575" cy="1409700"/>
            </a:xfrm>
            <a:prstGeom prst="rect">
              <a:avLst/>
            </a:prstGeom>
            <a:gradFill rotWithShape="1">
              <a:gsLst>
                <a:gs pos="0">
                  <a:srgbClr val="FFF0F0"/>
                </a:gs>
                <a:gs pos="100000">
                  <a:srgbClr val="F01F22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4" name="conn-v-bot"/>
            <p:cNvSpPr/>
            <p:nvPr/>
          </p:nvSpPr>
          <p:spPr>
            <a:xfrm>
              <a:off x="15273338" y="12077700"/>
              <a:ext cx="28575" cy="1257300"/>
            </a:xfrm>
            <a:prstGeom prst="rect">
              <a:avLst/>
            </a:prstGeom>
            <a:gradFill rotWithShape="1">
              <a:gsLst>
                <a:gs pos="0">
                  <a:srgbClr val="F01F22"/>
                </a:gs>
                <a:gs pos="100000">
                  <a:srgbClr val="FFF0F0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5" name="hub"/>
            <p:cNvSpPr/>
            <p:nvPr/>
          </p:nvSpPr>
          <p:spPr>
            <a:xfrm>
              <a:off x="13776008" y="9048750"/>
              <a:ext cx="3042285" cy="298132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6" name="hub-t1"/>
            <p:cNvSpPr txBox="1"/>
            <p:nvPr/>
          </p:nvSpPr>
          <p:spPr>
            <a:xfrm>
              <a:off x="14259878" y="9501188"/>
              <a:ext cx="2075498" cy="7620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750" b="1" i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生物富集</a:t>
              </a:r>
            </a:p>
          </p:txBody>
        </p:sp>
        <p:sp>
          <p:nvSpPr>
            <p:cNvPr id="47" name="hub-t2"/>
            <p:cNvSpPr txBox="1"/>
            <p:nvPr/>
          </p:nvSpPr>
          <p:spPr>
            <a:xfrm>
              <a:off x="14259878" y="10139362"/>
              <a:ext cx="2075498" cy="7620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750" b="1" i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与生物</a:t>
              </a:r>
            </a:p>
          </p:txBody>
        </p:sp>
        <p:sp>
          <p:nvSpPr>
            <p:cNvPr id="48" name="hub-t3"/>
            <p:cNvSpPr txBox="1"/>
            <p:nvPr/>
          </p:nvSpPr>
          <p:spPr>
            <a:xfrm>
              <a:off x="14259878" y="10787062"/>
              <a:ext cx="2075498" cy="7620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750" b="1" i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放大效应</a:t>
              </a:r>
            </a:p>
          </p:txBody>
        </p:sp>
        <p:sp>
          <p:nvSpPr>
            <p:cNvPr id="49" name="node-L-o1"/>
            <p:cNvSpPr/>
            <p:nvPr/>
          </p:nvSpPr>
          <p:spPr>
            <a:xfrm>
              <a:off x="8553450" y="9139238"/>
              <a:ext cx="2876550" cy="2790825"/>
            </a:xfrm>
            <a:prstGeom prst="ellipse">
              <a:avLst/>
            </a:prstGeom>
            <a:solidFill>
              <a:srgbClr val="16457B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0" name="node-L-o2"/>
            <p:cNvSpPr/>
            <p:nvPr/>
          </p:nvSpPr>
          <p:spPr>
            <a:xfrm>
              <a:off x="8582025" y="9167812"/>
              <a:ext cx="2819400" cy="27336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1" name="node-L-o3"/>
            <p:cNvSpPr/>
            <p:nvPr/>
          </p:nvSpPr>
          <p:spPr>
            <a:xfrm>
              <a:off x="8782050" y="9363075"/>
              <a:ext cx="2419350" cy="2343150"/>
            </a:xfrm>
            <a:prstGeom prst="ellipse">
              <a:avLst/>
            </a:prstGeom>
            <a:solidFill>
              <a:srgbClr val="16457B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2" name="node-L-t1"/>
            <p:cNvSpPr txBox="1"/>
            <p:nvPr/>
          </p:nvSpPr>
          <p:spPr>
            <a:xfrm>
              <a:off x="9162098" y="9701212"/>
              <a:ext cx="1659255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生态问题</a:t>
              </a:r>
            </a:p>
          </p:txBody>
        </p:sp>
        <p:sp>
          <p:nvSpPr>
            <p:cNvPr id="53" name="node-L-t2"/>
            <p:cNvSpPr txBox="1"/>
            <p:nvPr/>
          </p:nvSpPr>
          <p:spPr>
            <a:xfrm>
              <a:off x="9364028" y="10225088"/>
              <a:ext cx="1255395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与研究</a:t>
              </a:r>
            </a:p>
          </p:txBody>
        </p:sp>
        <p:sp>
          <p:nvSpPr>
            <p:cNvPr id="54" name="node-L-t3"/>
            <p:cNvSpPr txBox="1"/>
            <p:nvPr/>
          </p:nvSpPr>
          <p:spPr>
            <a:xfrm>
              <a:off x="9162098" y="10753725"/>
              <a:ext cx="1659255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核心模块</a:t>
              </a:r>
            </a:p>
          </p:txBody>
        </p:sp>
        <p:sp>
          <p:nvSpPr>
            <p:cNvPr id="55" name="node-R-o1"/>
            <p:cNvSpPr/>
            <p:nvPr/>
          </p:nvSpPr>
          <p:spPr>
            <a:xfrm>
              <a:off x="19107150" y="9139238"/>
              <a:ext cx="2876550" cy="2790825"/>
            </a:xfrm>
            <a:prstGeom prst="ellipse">
              <a:avLst/>
            </a:prstGeom>
            <a:solidFill>
              <a:srgbClr val="AB3044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6" name="node-R-o2"/>
            <p:cNvSpPr/>
            <p:nvPr/>
          </p:nvSpPr>
          <p:spPr>
            <a:xfrm>
              <a:off x="19135725" y="9167812"/>
              <a:ext cx="2819400" cy="27336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7" name="node-R-o3"/>
            <p:cNvSpPr/>
            <p:nvPr/>
          </p:nvSpPr>
          <p:spPr>
            <a:xfrm>
              <a:off x="19335750" y="9363075"/>
              <a:ext cx="2419350" cy="2343150"/>
            </a:xfrm>
            <a:prstGeom prst="ellipse">
              <a:avLst/>
            </a:prstGeom>
            <a:solidFill>
              <a:srgbClr val="AB3044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8" name="node-R-t1"/>
            <p:cNvSpPr txBox="1"/>
            <p:nvPr/>
          </p:nvSpPr>
          <p:spPr>
            <a:xfrm>
              <a:off x="19715798" y="9701212"/>
              <a:ext cx="1659255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机理揭示</a:t>
              </a:r>
            </a:p>
          </p:txBody>
        </p:sp>
        <p:sp>
          <p:nvSpPr>
            <p:cNvPr id="59" name="node-R-t2"/>
            <p:cNvSpPr txBox="1"/>
            <p:nvPr/>
          </p:nvSpPr>
          <p:spPr>
            <a:xfrm>
              <a:off x="19917728" y="10225088"/>
              <a:ext cx="1255395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与风险</a:t>
              </a:r>
            </a:p>
          </p:txBody>
        </p:sp>
        <p:sp>
          <p:nvSpPr>
            <p:cNvPr id="60" name="node-R-t3"/>
            <p:cNvSpPr txBox="1"/>
            <p:nvPr/>
          </p:nvSpPr>
          <p:spPr>
            <a:xfrm>
              <a:off x="19715798" y="10753725"/>
              <a:ext cx="1659255" cy="6096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3000" b="1" i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评估模块</a:t>
              </a:r>
            </a:p>
          </p:txBody>
        </p:sp>
        <p:sp>
          <p:nvSpPr>
            <p:cNvPr id="61" name="pill-top"/>
            <p:cNvSpPr/>
            <p:nvPr/>
          </p:nvSpPr>
          <p:spPr>
            <a:xfrm>
              <a:off x="12768262" y="6157912"/>
              <a:ext cx="5057775" cy="657225"/>
            </a:xfrm>
            <a:prstGeom prst="roundRect">
              <a:avLst>
                <a:gd name="adj" fmla="val 49275"/>
              </a:avLst>
            </a:prstGeom>
            <a:solidFill>
              <a:srgbClr val="FFFFFF"/>
            </a:solidFill>
            <a:ln w="28575">
              <a:solidFill>
                <a:srgbClr val="A93A50"/>
              </a:solidFill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2" name="pill-top-t"/>
            <p:cNvSpPr txBox="1"/>
            <p:nvPr/>
          </p:nvSpPr>
          <p:spPr>
            <a:xfrm>
              <a:off x="12805410" y="6246495"/>
              <a:ext cx="4983480" cy="498158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452" b="1" i="0">
                  <a:solidFill>
                    <a:srgbClr val="9E3546"/>
                  </a:solidFill>
                  <a:latin typeface="Microsoft YaHei"/>
                  <a:ea typeface="Microsoft YaHei"/>
                  <a:cs typeface="Microsoft YaHei"/>
                </a:rPr>
                <a:t>粒径、浓度、老化程度、复合污染</a:t>
              </a:r>
            </a:p>
          </p:txBody>
        </p:sp>
        <p:sp>
          <p:nvSpPr>
            <p:cNvPr id="63" name="pill-bot"/>
            <p:cNvSpPr/>
            <p:nvPr/>
          </p:nvSpPr>
          <p:spPr>
            <a:xfrm>
              <a:off x="12768262" y="14235112"/>
              <a:ext cx="5057775" cy="657225"/>
            </a:xfrm>
            <a:prstGeom prst="roundRect">
              <a:avLst>
                <a:gd name="adj" fmla="val 49275"/>
              </a:avLst>
            </a:prstGeom>
            <a:solidFill>
              <a:srgbClr val="FFFFFF"/>
            </a:solidFill>
            <a:ln w="28575">
              <a:solidFill>
                <a:srgbClr val="A93A50"/>
              </a:solidFill>
            </a:ln>
            <a:effectLst/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4" name="pill-bot-t"/>
            <p:cNvSpPr txBox="1"/>
            <p:nvPr/>
          </p:nvSpPr>
          <p:spPr>
            <a:xfrm>
              <a:off x="13795058" y="14337982"/>
              <a:ext cx="3004185" cy="498158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452" b="1" i="0">
                  <a:solidFill>
                    <a:srgbClr val="9E3546"/>
                  </a:solidFill>
                  <a:latin typeface="Microsoft YaHei"/>
                  <a:ea typeface="Microsoft YaHei"/>
                  <a:cs typeface="Microsoft YaHei"/>
                </a:rPr>
                <a:t>高营养生物体内富集</a:t>
              </a:r>
            </a:p>
          </p:txBody>
        </p:sp>
        <p:pic>
          <p:nvPicPr>
            <p:cNvPr id="65" name="ic-1" descr="ic-1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601450" y="8572500"/>
              <a:ext cx="1600200" cy="1600200"/>
            </a:xfrm>
            <a:prstGeom prst="rect">
              <a:avLst/>
            </a:prstGeom>
            <a:effectLst/>
          </p:spPr>
        </p:pic>
        <p:pic>
          <p:nvPicPr>
            <p:cNvPr id="66" name="ic-2" descr="ic-2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144500" y="7029450"/>
              <a:ext cx="1600200" cy="1600200"/>
            </a:xfrm>
            <a:prstGeom prst="rect">
              <a:avLst/>
            </a:prstGeom>
            <a:effectLst/>
          </p:spPr>
        </p:pic>
        <p:pic>
          <p:nvPicPr>
            <p:cNvPr id="67" name="ic-3" descr="ic-3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830550" y="6972300"/>
              <a:ext cx="1600200" cy="1600200"/>
            </a:xfrm>
            <a:prstGeom prst="rect">
              <a:avLst/>
            </a:prstGeom>
            <a:effectLst/>
          </p:spPr>
        </p:pic>
        <p:pic>
          <p:nvPicPr>
            <p:cNvPr id="68" name="ic-4" descr="ic-4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430750" y="8515350"/>
              <a:ext cx="1600200" cy="1600200"/>
            </a:xfrm>
            <a:prstGeom prst="rect">
              <a:avLst/>
            </a:prstGeom>
            <a:effectLst/>
          </p:spPr>
        </p:pic>
        <p:pic>
          <p:nvPicPr>
            <p:cNvPr id="69" name="ic-5" descr="ic-5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7430750" y="10972800"/>
              <a:ext cx="1600200" cy="1600200"/>
            </a:xfrm>
            <a:prstGeom prst="rect">
              <a:avLst/>
            </a:prstGeom>
            <a:effectLst/>
          </p:spPr>
        </p:pic>
        <p:pic>
          <p:nvPicPr>
            <p:cNvPr id="70" name="ic-6" descr="ic-6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5830550" y="12515850"/>
              <a:ext cx="1600200" cy="1600200"/>
            </a:xfrm>
            <a:prstGeom prst="rect">
              <a:avLst/>
            </a:prstGeom>
            <a:effectLst/>
          </p:spPr>
        </p:pic>
        <p:pic>
          <p:nvPicPr>
            <p:cNvPr id="71" name="ic-7" descr="ic-7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3144500" y="12515850"/>
              <a:ext cx="1600200" cy="1600200"/>
            </a:xfrm>
            <a:prstGeom prst="rect">
              <a:avLst/>
            </a:prstGeom>
            <a:effectLst/>
          </p:spPr>
        </p:pic>
        <p:pic>
          <p:nvPicPr>
            <p:cNvPr id="72" name="ic-8" descr="ic-8.png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601450" y="10972800"/>
              <a:ext cx="1600200" cy="16002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